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70" r:id="rId4"/>
    <p:sldId id="271" r:id="rId5"/>
    <p:sldId id="261" r:id="rId6"/>
    <p:sldId id="269" r:id="rId7"/>
    <p:sldId id="262" r:id="rId8"/>
    <p:sldId id="263" r:id="rId9"/>
    <p:sldId id="268" r:id="rId10"/>
    <p:sldId id="266" r:id="rId11"/>
    <p:sldId id="265" r:id="rId12"/>
    <p:sldId id="264" r:id="rId13"/>
    <p:sldId id="267" r:id="rId14"/>
    <p:sldId id="260" r:id="rId15"/>
    <p:sldId id="259" r:id="rId16"/>
    <p:sldId id="25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/>
    <p:restoredTop sz="94722"/>
  </p:normalViewPr>
  <p:slideViewPr>
    <p:cSldViewPr snapToGrid="0">
      <p:cViewPr>
        <p:scale>
          <a:sx n="184" d="100"/>
          <a:sy n="184" d="100"/>
        </p:scale>
        <p:origin x="91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E84C2-3ED7-174B-95DC-5064114A33BB}" type="datetimeFigureOut">
              <a:t>7/18/26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3A475-7E3D-C64C-951A-A1A5D96904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9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26A9-5E6D-6D5A-4074-513AB7C2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6EF110-0F67-7322-BE22-AC6C4B2FF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2B6800-5E14-F2EB-80E6-4E9F7EFC3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6ADD1-DD7B-8905-B245-C608CD8D5A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89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4E0EF-1FF6-BD31-54BB-A83286EB6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E39FA0-40E3-51A0-EB7B-2EE6345A4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2CE006-1AAE-6F8C-9CF3-C96364230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89310-230E-2D95-A44D-3A08EAC88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99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D44B7-78D8-858D-286F-12F71BEBB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0A90F7-A16B-703C-5C0A-B0730B4C9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263D8-D4B8-9977-4A2E-EF269F66A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C4B02-4B86-5004-6FE2-0DF348B4B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14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11D1-9C58-4841-5805-8D34FE064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DD81DA-565F-B437-9BA8-32D2CE642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C5B02D-E8E5-A8B5-6529-C78080E93F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6D46E-AA11-73A9-5C11-547D63EF2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90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CF2EF-665A-8900-AAD3-E4ECFD15C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A3F0EE-63FF-02E3-5671-415239F6E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396057-B0CF-D95D-5B09-EE021040D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E1380-E8EB-DBC6-A594-075E7C4EB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02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1DE4-558C-ED6F-2E55-6678AD05F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FE4C8-C626-BF30-F3D1-17C8BDE189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9D6D13-1E63-2A34-2EB7-1C5355FA0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D626-2D6B-3A5A-26F0-44CDD31F3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2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B1309-5CC6-2D00-F471-8036F92A2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B4602-89CA-6759-923E-DEB4DFC86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80B617-8262-144E-2BB2-17E4C85FE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B8B7D-5FA6-F12E-F109-A78B606B6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58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A0B06-93A8-A083-6C89-F4DC3A368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98088-830E-377C-0FCF-4136C3AE5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4C5DC5-382D-B0CE-2648-C40C2F942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8EF03-AA7A-8D2F-0BEA-C1DE4606C1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0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7E764-5AE4-04F5-62D5-B2729E50D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832F33-361A-8863-71AC-456887A6A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478993-9BB6-0F4A-E4E9-10C24A35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E3307-7F54-8776-BDEF-13F9327FB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0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5EBA3-9D8B-C60A-E1B2-28620ACB7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2AB17B-58F5-C076-AEDE-8E66B8C1F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67904-EB4D-C1AF-0EFB-D70CF1E4D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634F8-06CD-DCFE-E41C-FF0F4FD9E5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9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A2AF4-8F96-0E03-B19D-3D7D3694A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BD69B-6B83-3724-12C0-6D5EDE1B0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4DFC56-DEB9-5E12-80A5-240DBC7DD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C3A4D-769A-9935-EFC1-FC9AC8CA8C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27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3A475-7E3D-C64C-951A-A1A5D9690422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51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6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87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66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69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1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93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0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02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1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2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4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4875CA-8BBF-D04B-BBCC-5EC5B4E5801F}" type="datetimeFigureOut">
              <a:t>7/18/26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9AECF4-BFFB-BC49-BDC3-51D047F0F8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3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6EC18-0E04-3750-B49D-BB9DF1EF0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4C309-9F33-B527-6FBF-6CA49C8ED4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2EEF0-0F3D-4C47-CDB8-5B9735E69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9AF8-E24C-5739-5EA8-342EA2925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2" y="38493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7x7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en-US" sz="6600">
                <a:solidFill>
                  <a:srgbClr val="0070C0"/>
                </a:solidFill>
              </a:rPr>
              <a:t>9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251EC5D-6A17-F725-630D-D2273E7C7E14}"/>
              </a:ext>
            </a:extLst>
          </p:cNvPr>
          <p:cNvGrpSpPr/>
          <p:nvPr/>
        </p:nvGrpSpPr>
        <p:grpSpPr>
          <a:xfrm>
            <a:off x="918141" y="2444330"/>
            <a:ext cx="4225251" cy="3558222"/>
            <a:chOff x="918141" y="2444330"/>
            <a:chExt cx="4225251" cy="3558222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CEDBE9B-2701-C6B3-2430-CD266BEB0F57}"/>
                </a:ext>
              </a:extLst>
            </p:cNvPr>
            <p:cNvGrpSpPr/>
            <p:nvPr/>
          </p:nvGrpSpPr>
          <p:grpSpPr>
            <a:xfrm>
              <a:off x="2467305" y="4166021"/>
              <a:ext cx="2676087" cy="519413"/>
              <a:chOff x="-2799287" y="2438509"/>
              <a:chExt cx="7745186" cy="1634218"/>
            </a:xfrm>
          </p:grpSpPr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3A1DC35F-466A-726A-7A89-FB697E8B55EB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404931A-2F8E-BBB1-C783-4F6AB4347B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2443452"/>
                <a:ext cx="659998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013865E1-CF2D-7CB9-6A07-E974C38F17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4067784"/>
                <a:ext cx="659998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FFE9C928-F936-5D68-C4B1-F89218051A03}"/>
                </a:ext>
              </a:extLst>
            </p:cNvPr>
            <p:cNvGrpSpPr/>
            <p:nvPr/>
          </p:nvGrpSpPr>
          <p:grpSpPr>
            <a:xfrm>
              <a:off x="2467305" y="4821760"/>
              <a:ext cx="2375482" cy="520293"/>
              <a:chOff x="-1929270" y="2438509"/>
              <a:chExt cx="6875169" cy="1636986"/>
            </a:xfrm>
          </p:grpSpPr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C84D9AB5-6DF3-F121-DC48-1AC489CEAF2E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8D0A5962-2159-ABCA-4C4F-3F6D20A74A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2443452"/>
                <a:ext cx="572996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BE03ADC-BAEE-ABEE-3566-7CDA33B59B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4075495"/>
                <a:ext cx="572996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30D900E-7EC0-11B5-F6D7-92554FBDA1C2}"/>
                </a:ext>
              </a:extLst>
            </p:cNvPr>
            <p:cNvGrpSpPr/>
            <p:nvPr/>
          </p:nvGrpSpPr>
          <p:grpSpPr>
            <a:xfrm>
              <a:off x="2049947" y="5482259"/>
              <a:ext cx="1852710" cy="520293"/>
              <a:chOff x="-416252" y="2438509"/>
              <a:chExt cx="5362151" cy="1636986"/>
            </a:xfrm>
          </p:grpSpPr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CE090C07-D947-B373-1E11-B1D61CC705FB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3C305F3D-51DD-63F1-4510-A032E903DE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2443452"/>
                <a:ext cx="30090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5A6A4BCA-DF28-B862-7667-3D9FB1E5A2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252" y="4075495"/>
                <a:ext cx="42169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C702715-A6B5-CCEC-7B78-F1B437204E0E}"/>
                </a:ext>
              </a:extLst>
            </p:cNvPr>
            <p:cNvGrpSpPr/>
            <p:nvPr/>
          </p:nvGrpSpPr>
          <p:grpSpPr>
            <a:xfrm>
              <a:off x="2467305" y="3506283"/>
              <a:ext cx="2094433" cy="520293"/>
              <a:chOff x="-1115852" y="2438509"/>
              <a:chExt cx="6061751" cy="1636986"/>
            </a:xfrm>
          </p:grpSpPr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8D985DD2-BAE9-6274-EE37-B21136E1D765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ECD7A248-E82B-4EF2-AEB3-A067957C0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7DE36F01-A356-A3A9-38B6-18F4B2B062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BA7D8B8-9000-E6B2-6172-48EE8BDC13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598" y="3006147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1125F46-8A2A-CC25-A685-C5C4CCAFAE18}"/>
                </a:ext>
              </a:extLst>
            </p:cNvPr>
            <p:cNvCxnSpPr>
              <a:cxnSpLocks/>
            </p:cNvCxnSpPr>
            <p:nvPr/>
          </p:nvCxnSpPr>
          <p:spPr>
            <a:xfrm>
              <a:off x="918141" y="5485992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B6DF2E61-37C7-B0F1-AE45-9E58543769EF}"/>
                </a:ext>
              </a:extLst>
            </p:cNvPr>
            <p:cNvGrpSpPr/>
            <p:nvPr/>
          </p:nvGrpSpPr>
          <p:grpSpPr>
            <a:xfrm rot="20837242">
              <a:off x="2374582" y="2444330"/>
              <a:ext cx="1435352" cy="911891"/>
              <a:chOff x="791673" y="1206430"/>
              <a:chExt cx="4154226" cy="2869062"/>
            </a:xfrm>
          </p:grpSpPr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6F3DBCD7-7479-AEB2-3E36-8C3B5A79FC3F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279C6728-0AA4-8B4B-FDB6-ECAA00167C99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6E8B0AF3-2EA0-3F63-4484-826CADA646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19521E4-B816-C426-5153-BD67B5842111}"/>
              </a:ext>
            </a:extLst>
          </p:cNvPr>
          <p:cNvGrpSpPr/>
          <p:nvPr/>
        </p:nvGrpSpPr>
        <p:grpSpPr>
          <a:xfrm flipH="1">
            <a:off x="4609667" y="2439715"/>
            <a:ext cx="4225251" cy="3558222"/>
            <a:chOff x="918141" y="2444330"/>
            <a:chExt cx="4225251" cy="3558222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CDA944DA-0F25-8911-E751-93F10E7F1C85}"/>
                </a:ext>
              </a:extLst>
            </p:cNvPr>
            <p:cNvGrpSpPr/>
            <p:nvPr/>
          </p:nvGrpSpPr>
          <p:grpSpPr>
            <a:xfrm>
              <a:off x="2467305" y="4166021"/>
              <a:ext cx="2676087" cy="519413"/>
              <a:chOff x="-2799287" y="2438509"/>
              <a:chExt cx="7745186" cy="1634218"/>
            </a:xfrm>
          </p:grpSpPr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435AB300-D5C6-7A49-34C9-B4F355B8E6C6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D3C9CB29-4251-F146-46FE-5A98C981AB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2443452"/>
                <a:ext cx="659998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FD9EA823-5C18-8534-86D0-53519AD119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4067784"/>
                <a:ext cx="659998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11B6343-273C-756E-1543-5EE55F9ACA7A}"/>
                </a:ext>
              </a:extLst>
            </p:cNvPr>
            <p:cNvGrpSpPr/>
            <p:nvPr/>
          </p:nvGrpSpPr>
          <p:grpSpPr>
            <a:xfrm>
              <a:off x="2467305" y="4821760"/>
              <a:ext cx="2375482" cy="520293"/>
              <a:chOff x="-1929270" y="2438509"/>
              <a:chExt cx="6875169" cy="1636986"/>
            </a:xfrm>
          </p:grpSpPr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C1BD2F6F-2201-1E9F-0A1A-A7937931D6C5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96AF6CA7-FEF2-76FB-7DDB-D8E88B41AB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2443452"/>
                <a:ext cx="572996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7FE9DDC5-75E2-2CC4-D524-498CC85C0F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4075495"/>
                <a:ext cx="572996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541A817A-C9F4-B895-ED1B-F14F475BF691}"/>
                </a:ext>
              </a:extLst>
            </p:cNvPr>
            <p:cNvGrpSpPr/>
            <p:nvPr/>
          </p:nvGrpSpPr>
          <p:grpSpPr>
            <a:xfrm>
              <a:off x="2049947" y="5482259"/>
              <a:ext cx="1852710" cy="520293"/>
              <a:chOff x="-416252" y="2438509"/>
              <a:chExt cx="5362151" cy="1636986"/>
            </a:xfrm>
          </p:grpSpPr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D0C07FAD-D3CF-8580-9502-03F384704486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B2AFE41-CAF9-080D-213C-104715EF29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2443452"/>
                <a:ext cx="30090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4DC5F657-D978-64BC-3B35-174FF6701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252" y="4075495"/>
                <a:ext cx="42169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602F2BA9-343A-8457-A64B-B0DDB8360F18}"/>
                </a:ext>
              </a:extLst>
            </p:cNvPr>
            <p:cNvGrpSpPr/>
            <p:nvPr/>
          </p:nvGrpSpPr>
          <p:grpSpPr>
            <a:xfrm>
              <a:off x="2467305" y="3506283"/>
              <a:ext cx="2094433" cy="520293"/>
              <a:chOff x="-1115852" y="2438509"/>
              <a:chExt cx="6061751" cy="1636986"/>
            </a:xfrm>
          </p:grpSpPr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0C473476-18DB-CA1F-FEF2-878A18B26E07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79FF2BA1-6BAF-7209-97DF-9438FB77A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E63E873-9752-BF66-26AA-6D7F16A5DE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15BFC9B-C15D-5BD7-5782-1936C92220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598" y="3006147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DC1FC91-9D02-499F-BF9F-591A13FF5F4B}"/>
                </a:ext>
              </a:extLst>
            </p:cNvPr>
            <p:cNvCxnSpPr>
              <a:cxnSpLocks/>
            </p:cNvCxnSpPr>
            <p:nvPr/>
          </p:nvCxnSpPr>
          <p:spPr>
            <a:xfrm>
              <a:off x="918141" y="5485992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6021D6A0-51E6-8C34-4FE4-8FC9011835AC}"/>
                </a:ext>
              </a:extLst>
            </p:cNvPr>
            <p:cNvGrpSpPr/>
            <p:nvPr/>
          </p:nvGrpSpPr>
          <p:grpSpPr>
            <a:xfrm rot="20837242">
              <a:off x="2374582" y="2444330"/>
              <a:ext cx="1435352" cy="911891"/>
              <a:chOff x="791673" y="1206430"/>
              <a:chExt cx="4154226" cy="2869062"/>
            </a:xfrm>
          </p:grpSpPr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F84A2EE3-534D-7E66-5BA6-EF9F7C8D730D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027465D-95CB-BEF9-F940-B4E7DCEA6960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234A1581-7734-2433-5BCA-ADA81059C4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Oval 126">
            <a:extLst>
              <a:ext uri="{FF2B5EF4-FFF2-40B4-BE49-F238E27FC236}">
                <a16:creationId xmlns:a16="http://schemas.microsoft.com/office/drawing/2014/main" id="{3C699994-E42B-CAB3-4E1A-C35F6DA71263}"/>
              </a:ext>
            </a:extLst>
          </p:cNvPr>
          <p:cNvSpPr/>
          <p:nvPr/>
        </p:nvSpPr>
        <p:spPr>
          <a:xfrm>
            <a:off x="3400837" y="2790385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A1025E7-B300-974A-576F-3168CFA4FD24}"/>
              </a:ext>
            </a:extLst>
          </p:cNvPr>
          <p:cNvSpPr/>
          <p:nvPr/>
        </p:nvSpPr>
        <p:spPr>
          <a:xfrm>
            <a:off x="4086477" y="3567764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C6816AA-8F52-F530-D7A9-B23223C18879}"/>
              </a:ext>
            </a:extLst>
          </p:cNvPr>
          <p:cNvSpPr/>
          <p:nvPr/>
        </p:nvSpPr>
        <p:spPr>
          <a:xfrm>
            <a:off x="4670524" y="4227502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F3F63EF0-FF00-1BF5-D8B0-D8806346B0CC}"/>
              </a:ext>
            </a:extLst>
          </p:cNvPr>
          <p:cNvSpPr/>
          <p:nvPr/>
        </p:nvSpPr>
        <p:spPr>
          <a:xfrm>
            <a:off x="5283085" y="3555184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C63434CC-32A4-87B1-CF72-A439F5B1A9D0}"/>
              </a:ext>
            </a:extLst>
          </p:cNvPr>
          <p:cNvSpPr/>
          <p:nvPr/>
        </p:nvSpPr>
        <p:spPr>
          <a:xfrm>
            <a:off x="5966320" y="2781787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C13BD367-2E31-38AB-AF1B-05DFB91308FB}"/>
              </a:ext>
            </a:extLst>
          </p:cNvPr>
          <p:cNvSpPr/>
          <p:nvPr/>
        </p:nvSpPr>
        <p:spPr>
          <a:xfrm>
            <a:off x="4378390" y="4888642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AD86114C-B2C9-FE3A-7EDA-30557D82590B}"/>
              </a:ext>
            </a:extLst>
          </p:cNvPr>
          <p:cNvSpPr/>
          <p:nvPr/>
        </p:nvSpPr>
        <p:spPr>
          <a:xfrm>
            <a:off x="3446773" y="5542643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CC2BE4E8-1E0E-DC54-BF73-E20BBBB1D825}"/>
              </a:ext>
            </a:extLst>
          </p:cNvPr>
          <p:cNvSpPr/>
          <p:nvPr/>
        </p:nvSpPr>
        <p:spPr>
          <a:xfrm>
            <a:off x="5035171" y="4892690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8737193-B8F7-4E79-7B3E-4836B421A088}"/>
              </a:ext>
            </a:extLst>
          </p:cNvPr>
          <p:cNvSpPr/>
          <p:nvPr/>
        </p:nvSpPr>
        <p:spPr>
          <a:xfrm>
            <a:off x="5951943" y="5551259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306F369-A7B2-FE0F-C413-BD4945AAD355}"/>
              </a:ext>
            </a:extLst>
          </p:cNvPr>
          <p:cNvSpPr txBox="1"/>
          <p:nvPr/>
        </p:nvSpPr>
        <p:spPr>
          <a:xfrm>
            <a:off x="2652381" y="4753574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7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5835471-3265-239C-3D0B-322BC93518A8}"/>
              </a:ext>
            </a:extLst>
          </p:cNvPr>
          <p:cNvSpPr txBox="1"/>
          <p:nvPr/>
        </p:nvSpPr>
        <p:spPr>
          <a:xfrm>
            <a:off x="6807220" y="4753574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7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E14E31A7-6FCE-0811-7CBA-232D431618C5}"/>
              </a:ext>
            </a:extLst>
          </p:cNvPr>
          <p:cNvCxnSpPr>
            <a:cxnSpLocks/>
            <a:stCxn id="129" idx="5"/>
            <a:endCxn id="127" idx="1"/>
          </p:cNvCxnSpPr>
          <p:nvPr/>
        </p:nvCxnSpPr>
        <p:spPr>
          <a:xfrm flipH="1" flipV="1">
            <a:off x="3457544" y="2847092"/>
            <a:ext cx="1543493" cy="171092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B6A88E2-D6CC-AFB3-747B-0A6065B7D79F}"/>
              </a:ext>
            </a:extLst>
          </p:cNvPr>
          <p:cNvCxnSpPr>
            <a:cxnSpLocks/>
            <a:stCxn id="130" idx="5"/>
          </p:cNvCxnSpPr>
          <p:nvPr/>
        </p:nvCxnSpPr>
        <p:spPr>
          <a:xfrm flipH="1" flipV="1">
            <a:off x="4084119" y="2213836"/>
            <a:ext cx="1529479" cy="167186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87EE2CE0-DE3B-D05A-E41D-B5405029240F}"/>
              </a:ext>
            </a:extLst>
          </p:cNvPr>
          <p:cNvCxnSpPr>
            <a:cxnSpLocks/>
            <a:stCxn id="131" idx="5"/>
          </p:cNvCxnSpPr>
          <p:nvPr/>
        </p:nvCxnSpPr>
        <p:spPr>
          <a:xfrm flipH="1" flipV="1">
            <a:off x="4681157" y="1615842"/>
            <a:ext cx="1615676" cy="149645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9238997-D7A9-2F0C-7EC7-E92402E6EDC4}"/>
              </a:ext>
            </a:extLst>
          </p:cNvPr>
          <p:cNvCxnSpPr>
            <a:cxnSpLocks/>
            <a:endCxn id="131" idx="7"/>
          </p:cNvCxnSpPr>
          <p:nvPr/>
        </p:nvCxnSpPr>
        <p:spPr>
          <a:xfrm flipV="1">
            <a:off x="4745999" y="2838494"/>
            <a:ext cx="1550834" cy="173716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B5B7E90A-4474-6676-3B83-6BC088718F92}"/>
              </a:ext>
            </a:extLst>
          </p:cNvPr>
          <p:cNvCxnSpPr>
            <a:cxnSpLocks/>
          </p:cNvCxnSpPr>
          <p:nvPr/>
        </p:nvCxnSpPr>
        <p:spPr>
          <a:xfrm flipV="1">
            <a:off x="4201982" y="2215184"/>
            <a:ext cx="1411616" cy="157582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3BC6B1E-8E57-FD92-8586-0A1CD56EC378}"/>
              </a:ext>
            </a:extLst>
          </p:cNvPr>
          <p:cNvCxnSpPr>
            <a:cxnSpLocks/>
            <a:stCxn id="127" idx="3"/>
          </p:cNvCxnSpPr>
          <p:nvPr/>
        </p:nvCxnSpPr>
        <p:spPr>
          <a:xfrm flipV="1">
            <a:off x="3457544" y="1573515"/>
            <a:ext cx="1454810" cy="154738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Oval 157">
            <a:extLst>
              <a:ext uri="{FF2B5EF4-FFF2-40B4-BE49-F238E27FC236}">
                <a16:creationId xmlns:a16="http://schemas.microsoft.com/office/drawing/2014/main" id="{A62D0A11-D916-394F-8136-AD32C0A8F210}"/>
              </a:ext>
            </a:extLst>
          </p:cNvPr>
          <p:cNvSpPr/>
          <p:nvPr/>
        </p:nvSpPr>
        <p:spPr>
          <a:xfrm>
            <a:off x="4662256" y="2888101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1C1E5115-AB97-31FF-712D-6D0CA0BFC29E}"/>
              </a:ext>
            </a:extLst>
          </p:cNvPr>
          <p:cNvSpPr/>
          <p:nvPr/>
        </p:nvSpPr>
        <p:spPr>
          <a:xfrm>
            <a:off x="5283085" y="2158477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8B6EFAD3-7A27-8339-79BB-488B19764F95}"/>
              </a:ext>
            </a:extLst>
          </p:cNvPr>
          <p:cNvSpPr/>
          <p:nvPr/>
        </p:nvSpPr>
        <p:spPr>
          <a:xfrm>
            <a:off x="4030279" y="2158477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CB236AD2-729A-9060-B0C0-E0289DCC552D}"/>
              </a:ext>
            </a:extLst>
          </p:cNvPr>
          <p:cNvSpPr/>
          <p:nvPr/>
        </p:nvSpPr>
        <p:spPr>
          <a:xfrm>
            <a:off x="4609667" y="1540777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26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3389-87AC-8E07-27A1-265A847DA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70DA-DC95-27E1-C793-F760B30B8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2593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9x6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en-US" sz="6600">
                <a:solidFill>
                  <a:srgbClr val="0070C0"/>
                </a:solidFill>
              </a:rPr>
              <a:t>4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2EDD444-526D-877A-5B52-F2904EEEC26B}"/>
              </a:ext>
            </a:extLst>
          </p:cNvPr>
          <p:cNvGrpSpPr/>
          <p:nvPr/>
        </p:nvGrpSpPr>
        <p:grpSpPr>
          <a:xfrm>
            <a:off x="1461414" y="696496"/>
            <a:ext cx="6853112" cy="6123011"/>
            <a:chOff x="1620742" y="89405"/>
            <a:chExt cx="6853112" cy="612301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89A0EAE-65C5-4941-91E6-7513EDB5D1D0}"/>
                </a:ext>
              </a:extLst>
            </p:cNvPr>
            <p:cNvGrpSpPr/>
            <p:nvPr/>
          </p:nvGrpSpPr>
          <p:grpSpPr>
            <a:xfrm>
              <a:off x="3750761" y="89405"/>
              <a:ext cx="4723093" cy="3620799"/>
              <a:chOff x="5186226" y="2346722"/>
              <a:chExt cx="4723093" cy="3620799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811EFFBD-AE4B-FB03-90B3-F7213D9CAA42}"/>
                  </a:ext>
                </a:extLst>
              </p:cNvPr>
              <p:cNvGrpSpPr/>
              <p:nvPr/>
            </p:nvGrpSpPr>
            <p:grpSpPr>
              <a:xfrm flipH="1">
                <a:off x="5684068" y="4068413"/>
                <a:ext cx="2676087" cy="519413"/>
                <a:chOff x="-2799287" y="2438509"/>
                <a:chExt cx="7745186" cy="1634218"/>
              </a:xfrm>
            </p:grpSpPr>
            <p:sp>
              <p:nvSpPr>
                <p:cNvPr id="124" name="Freeform 123">
                  <a:extLst>
                    <a:ext uri="{FF2B5EF4-FFF2-40B4-BE49-F238E27FC236}">
                      <a16:creationId xmlns:a16="http://schemas.microsoft.com/office/drawing/2014/main" id="{EF694421-A2D1-9605-0B44-411B4B4366E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7C9701FF-A4EB-8AD6-B934-36BEFF97DA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2799287" y="2443452"/>
                  <a:ext cx="659998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40AA3841-2D37-F90F-A104-F56CA16DAB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2799287" y="4067784"/>
                  <a:ext cx="6599986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647842FE-937A-162F-0AF7-F391353FB9BC}"/>
                  </a:ext>
                </a:extLst>
              </p:cNvPr>
              <p:cNvGrpSpPr/>
              <p:nvPr/>
            </p:nvGrpSpPr>
            <p:grpSpPr>
              <a:xfrm flipH="1">
                <a:off x="5186226" y="4743819"/>
                <a:ext cx="3148722" cy="520293"/>
                <a:chOff x="-4167197" y="2438509"/>
                <a:chExt cx="9113096" cy="1636986"/>
              </a:xfrm>
            </p:grpSpPr>
            <p:sp>
              <p:nvSpPr>
                <p:cNvPr id="121" name="Freeform 120">
                  <a:extLst>
                    <a:ext uri="{FF2B5EF4-FFF2-40B4-BE49-F238E27FC236}">
                      <a16:creationId xmlns:a16="http://schemas.microsoft.com/office/drawing/2014/main" id="{7EEFFDE2-91A0-DBA4-55FE-0456B6458A1A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68672EAB-1156-66B2-213D-CE2DCB42F5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4167197" y="2443452"/>
                  <a:ext cx="796789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2369273A-2BF5-39FA-55E5-47BE654557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4167197" y="4075495"/>
                  <a:ext cx="7967896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B388203D-43BC-3D8A-6CAF-192E60B5A08E}"/>
                  </a:ext>
                </a:extLst>
              </p:cNvPr>
              <p:cNvGrpSpPr/>
              <p:nvPr/>
            </p:nvGrpSpPr>
            <p:grpSpPr>
              <a:xfrm flipH="1">
                <a:off x="6265722" y="3408675"/>
                <a:ext cx="2094433" cy="520293"/>
                <a:chOff x="-1115852" y="2438509"/>
                <a:chExt cx="6061751" cy="1636986"/>
              </a:xfrm>
            </p:grpSpPr>
            <p:sp>
              <p:nvSpPr>
                <p:cNvPr id="115" name="Freeform 114">
                  <a:extLst>
                    <a:ext uri="{FF2B5EF4-FFF2-40B4-BE49-F238E27FC236}">
                      <a16:creationId xmlns:a16="http://schemas.microsoft.com/office/drawing/2014/main" id="{4F3F5EE2-76EA-2557-AFC1-AD50BD19CBE7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F40D9A07-FDAB-43CC-E4C8-DF929B436B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115852" y="2443452"/>
                  <a:ext cx="4916549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3B1B0895-39BF-4B6D-CACF-D9780FAC6E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115852" y="4075495"/>
                  <a:ext cx="4916551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D54C1E44-CDED-B282-A1EB-0C28D5354B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534645" y="2908539"/>
                <a:ext cx="1137217" cy="511945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C3FD796-95C0-2EA7-7880-C316D1A24D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72102" y="5388384"/>
                <a:ext cx="1137217" cy="511945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84CA554-1282-3FCE-4A99-3A76349592E9}"/>
                  </a:ext>
                </a:extLst>
              </p:cNvPr>
              <p:cNvGrpSpPr/>
              <p:nvPr/>
            </p:nvGrpSpPr>
            <p:grpSpPr>
              <a:xfrm rot="762758" flipH="1">
                <a:off x="7017526" y="2346722"/>
                <a:ext cx="1435352" cy="911891"/>
                <a:chOff x="791673" y="1206430"/>
                <a:chExt cx="4154226" cy="2869062"/>
              </a:xfrm>
            </p:grpSpPr>
            <p:sp>
              <p:nvSpPr>
                <p:cNvPr id="112" name="Freeform 111">
                  <a:extLst>
                    <a:ext uri="{FF2B5EF4-FFF2-40B4-BE49-F238E27FC236}">
                      <a16:creationId xmlns:a16="http://schemas.microsoft.com/office/drawing/2014/main" id="{A93C1E94-F36E-F458-A9AA-E3B440100744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4B4EE667-A5A7-C6DA-3D55-BD6BEA166B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707368" flipV="1">
                  <a:off x="950956" y="1300646"/>
                  <a:ext cx="2474040" cy="2285612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642C3F63-0F5F-3131-66F2-DCC93B142E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674" y="4075495"/>
                  <a:ext cx="3009026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FB7FBDA4-B5C9-399D-A296-E64AF6ADA80C}"/>
                  </a:ext>
                </a:extLst>
              </p:cNvPr>
              <p:cNvGrpSpPr/>
              <p:nvPr/>
            </p:nvGrpSpPr>
            <p:grpSpPr>
              <a:xfrm>
                <a:off x="6924803" y="5384651"/>
                <a:ext cx="1852710" cy="520293"/>
                <a:chOff x="6924803" y="5384651"/>
                <a:chExt cx="1852710" cy="520293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8CAE2936-DAB5-8EED-8EC8-8DE03943AA47}"/>
                    </a:ext>
                  </a:extLst>
                </p:cNvPr>
                <p:cNvGrpSpPr/>
                <p:nvPr/>
              </p:nvGrpSpPr>
              <p:grpSpPr>
                <a:xfrm flipH="1">
                  <a:off x="6924803" y="5384651"/>
                  <a:ext cx="1852710" cy="520293"/>
                  <a:chOff x="-416252" y="2438509"/>
                  <a:chExt cx="5362151" cy="1636986"/>
                </a:xfrm>
              </p:grpSpPr>
              <p:sp>
                <p:nvSpPr>
                  <p:cNvPr id="118" name="Freeform 117">
                    <a:extLst>
                      <a:ext uri="{FF2B5EF4-FFF2-40B4-BE49-F238E27FC236}">
                        <a16:creationId xmlns:a16="http://schemas.microsoft.com/office/drawing/2014/main" id="{1EB5AC1C-432B-81DD-7D95-96FB00FF1AA0}"/>
                      </a:ext>
                    </a:extLst>
                  </p:cNvPr>
                  <p:cNvSpPr/>
                  <p:nvPr/>
                </p:nvSpPr>
                <p:spPr>
                  <a:xfrm>
                    <a:off x="3795756" y="2438509"/>
                    <a:ext cx="1150143" cy="1634218"/>
                  </a:xfrm>
                  <a:custGeom>
                    <a:avLst/>
                    <a:gdLst>
                      <a:gd name="connsiteX0" fmla="*/ 0 w 1150143"/>
                      <a:gd name="connsiteY0" fmla="*/ 3864 h 1634218"/>
                      <a:gd name="connsiteX1" fmla="*/ 542925 w 1150143"/>
                      <a:gd name="connsiteY1" fmla="*/ 80064 h 1634218"/>
                      <a:gd name="connsiteX2" fmla="*/ 1082675 w 1150143"/>
                      <a:gd name="connsiteY2" fmla="*/ 546789 h 1634218"/>
                      <a:gd name="connsiteX3" fmla="*/ 1082675 w 1150143"/>
                      <a:gd name="connsiteY3" fmla="*/ 1092889 h 1634218"/>
                      <a:gd name="connsiteX4" fmla="*/ 542925 w 1150143"/>
                      <a:gd name="connsiteY4" fmla="*/ 1556439 h 1634218"/>
                      <a:gd name="connsiteX5" fmla="*/ 0 w 1150143"/>
                      <a:gd name="connsiteY5" fmla="*/ 1629464 h 1634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0143" h="1634218">
                        <a:moveTo>
                          <a:pt x="0" y="3864"/>
                        </a:moveTo>
                        <a:cubicBezTo>
                          <a:pt x="181239" y="-3280"/>
                          <a:pt x="362479" y="-10423"/>
                          <a:pt x="542925" y="80064"/>
                        </a:cubicBezTo>
                        <a:cubicBezTo>
                          <a:pt x="723371" y="170551"/>
                          <a:pt x="992717" y="377985"/>
                          <a:pt x="1082675" y="546789"/>
                        </a:cubicBezTo>
                        <a:cubicBezTo>
                          <a:pt x="1172633" y="715593"/>
                          <a:pt x="1172633" y="924614"/>
                          <a:pt x="1082675" y="1092889"/>
                        </a:cubicBezTo>
                        <a:cubicBezTo>
                          <a:pt x="992717" y="1261164"/>
                          <a:pt x="723371" y="1467010"/>
                          <a:pt x="542925" y="1556439"/>
                        </a:cubicBezTo>
                        <a:cubicBezTo>
                          <a:pt x="362479" y="1645868"/>
                          <a:pt x="181239" y="1637666"/>
                          <a:pt x="0" y="1629464"/>
                        </a:cubicBezTo>
                      </a:path>
                    </a:pathLst>
                  </a:cu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ADE63DBE-6402-678F-7D41-85223F6E21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1674" y="2443452"/>
                    <a:ext cx="3009023" cy="0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71398998-9F56-0C73-C645-971D967A90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-416252" y="4075495"/>
                    <a:ext cx="4216951" cy="0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4125E050-DB92-76B2-EC93-971962C20839}"/>
                    </a:ext>
                  </a:extLst>
                </p:cNvPr>
                <p:cNvSpPr/>
                <p:nvPr/>
              </p:nvSpPr>
              <p:spPr>
                <a:xfrm>
                  <a:off x="7026344" y="5458266"/>
                  <a:ext cx="387220" cy="38722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687482D2-9E8D-4E10-0F0E-B45E334DC182}"/>
                  </a:ext>
                </a:extLst>
              </p:cNvPr>
              <p:cNvSpPr txBox="1"/>
              <p:nvPr/>
            </p:nvSpPr>
            <p:spPr>
              <a:xfrm>
                <a:off x="8167570" y="5321190"/>
                <a:ext cx="33475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b="1">
                    <a:solidFill>
                      <a:srgbClr val="000000"/>
                    </a:solidFill>
                    <a:effectLst/>
                    <a:latin typeface=".SF NS"/>
                  </a:rPr>
                  <a:t>6</a:t>
                </a:r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E582BAD-8DE8-9A25-07AF-C3C84745C937}"/>
                  </a:ext>
                </a:extLst>
              </p:cNvPr>
              <p:cNvSpPr/>
              <p:nvPr/>
            </p:nvSpPr>
            <p:spPr>
              <a:xfrm>
                <a:off x="5769320" y="4137928"/>
                <a:ext cx="387220" cy="38722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3825741-EF5C-A6C2-7128-86A3F9D32DF3}"/>
                  </a:ext>
                </a:extLst>
              </p:cNvPr>
              <p:cNvSpPr/>
              <p:nvPr/>
            </p:nvSpPr>
            <p:spPr>
              <a:xfrm>
                <a:off x="6381881" y="3465610"/>
                <a:ext cx="387220" cy="38722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84EDB66-E882-062D-3149-4C7E4566C6E5}"/>
                  </a:ext>
                </a:extLst>
              </p:cNvPr>
              <p:cNvSpPr/>
              <p:nvPr/>
            </p:nvSpPr>
            <p:spPr>
              <a:xfrm>
                <a:off x="7065116" y="2692213"/>
                <a:ext cx="387220" cy="38722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F86798D2-C7AA-C895-B7B9-903E3A1B60E7}"/>
                  </a:ext>
                </a:extLst>
              </p:cNvPr>
              <p:cNvCxnSpPr>
                <a:cxnSpLocks/>
                <a:stCxn id="9" idx="3"/>
                <a:endCxn id="7" idx="7"/>
              </p:cNvCxnSpPr>
              <p:nvPr/>
            </p:nvCxnSpPr>
            <p:spPr>
              <a:xfrm flipV="1">
                <a:off x="5339792" y="2748920"/>
                <a:ext cx="2055837" cy="2390556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68B0A34-22DD-6AEE-7D92-524E91D02231}"/>
                  </a:ext>
                </a:extLst>
              </p:cNvPr>
              <p:cNvSpPr/>
              <p:nvPr/>
            </p:nvSpPr>
            <p:spPr>
              <a:xfrm>
                <a:off x="5283085" y="4808963"/>
                <a:ext cx="387220" cy="38722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404655F-3E97-6469-8293-0A244A0C0CC9}"/>
                </a:ext>
              </a:extLst>
            </p:cNvPr>
            <p:cNvGrpSpPr/>
            <p:nvPr/>
          </p:nvGrpSpPr>
          <p:grpSpPr>
            <a:xfrm>
              <a:off x="1620742" y="2186046"/>
              <a:ext cx="2777543" cy="4026370"/>
              <a:chOff x="2401497" y="2355238"/>
              <a:chExt cx="2777543" cy="4026370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FE3E79F-A3C9-1C3C-1A82-BB4DCA2241C4}"/>
                  </a:ext>
                </a:extLst>
              </p:cNvPr>
              <p:cNvSpPr/>
              <p:nvPr/>
            </p:nvSpPr>
            <p:spPr>
              <a:xfrm flipH="1">
                <a:off x="4106133" y="4465066"/>
                <a:ext cx="387220" cy="38722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44A81E5-CAC4-2B23-7A5A-BAF42A3E1AFB}"/>
                  </a:ext>
                </a:extLst>
              </p:cNvPr>
              <p:cNvSpPr/>
              <p:nvPr/>
            </p:nvSpPr>
            <p:spPr>
              <a:xfrm flipH="1">
                <a:off x="3929765" y="5169955"/>
                <a:ext cx="387220" cy="38722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5E830C8-6CD7-146D-C70C-8AE30574CC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73776" y="2917055"/>
                <a:ext cx="1137217" cy="511945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1C79DB5-E50B-A6C4-E3B4-BEA0BDBEA9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01497" y="5510215"/>
                <a:ext cx="1137217" cy="511945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B5F60B4-BFC2-A926-8EF9-BB2F406562E1}"/>
                  </a:ext>
                </a:extLst>
              </p:cNvPr>
              <p:cNvGrpSpPr/>
              <p:nvPr/>
            </p:nvGrpSpPr>
            <p:grpSpPr>
              <a:xfrm rot="20837242">
                <a:off x="3692760" y="2355238"/>
                <a:ext cx="1435352" cy="911891"/>
                <a:chOff x="791673" y="1206430"/>
                <a:chExt cx="4154226" cy="2869062"/>
              </a:xfrm>
            </p:grpSpPr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2301471D-8B41-D296-9C7B-968E1D624C87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369FBAB-70C3-24BE-5B4E-BFB28D7916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707368" flipV="1">
                  <a:off x="950956" y="1300646"/>
                  <a:ext cx="2474040" cy="2285612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46EF0B85-C800-4ACC-A3B7-606B3187CA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674" y="4075495"/>
                  <a:ext cx="3009026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F198CC2-8196-9007-F807-CD01C3CFE0F7}"/>
                  </a:ext>
                </a:extLst>
              </p:cNvPr>
              <p:cNvSpPr txBox="1"/>
              <p:nvPr/>
            </p:nvSpPr>
            <p:spPr>
              <a:xfrm flipH="1">
                <a:off x="3551727" y="3357890"/>
                <a:ext cx="33475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b="1">
                    <a:solidFill>
                      <a:srgbClr val="000000"/>
                    </a:solidFill>
                    <a:effectLst/>
                    <a:latin typeface=".SF NS"/>
                  </a:rPr>
                  <a:t>9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7F7FF11-E207-961A-38B5-EAA31DF1B660}"/>
                  </a:ext>
                </a:extLst>
              </p:cNvPr>
              <p:cNvGrpSpPr/>
              <p:nvPr/>
            </p:nvGrpSpPr>
            <p:grpSpPr>
              <a:xfrm flipH="1">
                <a:off x="3785483" y="4083628"/>
                <a:ext cx="1380434" cy="870572"/>
                <a:chOff x="5290688" y="4828206"/>
                <a:chExt cx="1380434" cy="870572"/>
              </a:xfrm>
            </p:grpSpPr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B87B798A-F5D1-4EC3-17E6-4D14BB2D4B27}"/>
                    </a:ext>
                  </a:extLst>
                </p:cNvPr>
                <p:cNvSpPr/>
                <p:nvPr/>
              </p:nvSpPr>
              <p:spPr>
                <a:xfrm flipH="1">
                  <a:off x="5290688" y="4828206"/>
                  <a:ext cx="254176" cy="519413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05DE2D7D-6073-185A-68D9-0AD9E7C8AFF5}"/>
                    </a:ext>
                  </a:extLst>
                </p:cNvPr>
                <p:cNvCxnSpPr>
                  <a:cxnSpLocks/>
                  <a:endCxn id="59" idx="0"/>
                </p:cNvCxnSpPr>
                <p:nvPr/>
              </p:nvCxnSpPr>
              <p:spPr>
                <a:xfrm flipH="1">
                  <a:off x="5544864" y="4829434"/>
                  <a:ext cx="1058245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B3952DAE-9CB4-3756-1303-AE63A6D4B7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3179" y="5347022"/>
                  <a:ext cx="25794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36A36541-FD3B-0EFE-BCDD-45C7602BC759}"/>
                    </a:ext>
                  </a:extLst>
                </p:cNvPr>
                <p:cNvGrpSpPr/>
                <p:nvPr/>
              </p:nvGrpSpPr>
              <p:grpSpPr>
                <a:xfrm rot="12566609" flipH="1">
                  <a:off x="5447778" y="4878268"/>
                  <a:ext cx="1067212" cy="820510"/>
                  <a:chOff x="1857152" y="2041372"/>
                  <a:chExt cx="3088747" cy="2581553"/>
                </a:xfrm>
              </p:grpSpPr>
              <p:sp>
                <p:nvSpPr>
                  <p:cNvPr id="63" name="Freeform 62">
                    <a:extLst>
                      <a:ext uri="{FF2B5EF4-FFF2-40B4-BE49-F238E27FC236}">
                        <a16:creationId xmlns:a16="http://schemas.microsoft.com/office/drawing/2014/main" id="{EE2BD6B5-ACD4-01D5-00BF-1EF11A56F697}"/>
                      </a:ext>
                    </a:extLst>
                  </p:cNvPr>
                  <p:cNvSpPr/>
                  <p:nvPr/>
                </p:nvSpPr>
                <p:spPr>
                  <a:xfrm>
                    <a:off x="3795756" y="2438509"/>
                    <a:ext cx="1150143" cy="1634218"/>
                  </a:xfrm>
                  <a:custGeom>
                    <a:avLst/>
                    <a:gdLst>
                      <a:gd name="connsiteX0" fmla="*/ 0 w 1150143"/>
                      <a:gd name="connsiteY0" fmla="*/ 3864 h 1634218"/>
                      <a:gd name="connsiteX1" fmla="*/ 542925 w 1150143"/>
                      <a:gd name="connsiteY1" fmla="*/ 80064 h 1634218"/>
                      <a:gd name="connsiteX2" fmla="*/ 1082675 w 1150143"/>
                      <a:gd name="connsiteY2" fmla="*/ 546789 h 1634218"/>
                      <a:gd name="connsiteX3" fmla="*/ 1082675 w 1150143"/>
                      <a:gd name="connsiteY3" fmla="*/ 1092889 h 1634218"/>
                      <a:gd name="connsiteX4" fmla="*/ 542925 w 1150143"/>
                      <a:gd name="connsiteY4" fmla="*/ 1556439 h 1634218"/>
                      <a:gd name="connsiteX5" fmla="*/ 0 w 1150143"/>
                      <a:gd name="connsiteY5" fmla="*/ 1629464 h 1634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0143" h="1634218">
                        <a:moveTo>
                          <a:pt x="0" y="3864"/>
                        </a:moveTo>
                        <a:cubicBezTo>
                          <a:pt x="181239" y="-3280"/>
                          <a:pt x="362479" y="-10423"/>
                          <a:pt x="542925" y="80064"/>
                        </a:cubicBezTo>
                        <a:cubicBezTo>
                          <a:pt x="723371" y="170551"/>
                          <a:pt x="992717" y="377985"/>
                          <a:pt x="1082675" y="546789"/>
                        </a:cubicBezTo>
                        <a:cubicBezTo>
                          <a:pt x="1172633" y="715593"/>
                          <a:pt x="1172633" y="924614"/>
                          <a:pt x="1082675" y="1092889"/>
                        </a:cubicBezTo>
                        <a:cubicBezTo>
                          <a:pt x="992717" y="1261164"/>
                          <a:pt x="723371" y="1467010"/>
                          <a:pt x="542925" y="1556439"/>
                        </a:cubicBezTo>
                        <a:cubicBezTo>
                          <a:pt x="362479" y="1645868"/>
                          <a:pt x="181239" y="1637666"/>
                          <a:pt x="0" y="1629464"/>
                        </a:cubicBezTo>
                      </a:path>
                    </a:pathLst>
                  </a:cu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CD315DE5-60DE-E923-FC5D-F3BCE3A6DA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2393022" y="2041372"/>
                    <a:ext cx="1310489" cy="804157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8484BB8D-BFE2-49FC-8F31-FAB0B4282FE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1857152" y="3512641"/>
                    <a:ext cx="1809368" cy="1110284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49CF2FA-930A-592A-BCB0-5F9F46FEDDB0}"/>
                  </a:ext>
                </a:extLst>
              </p:cNvPr>
              <p:cNvGrpSpPr/>
              <p:nvPr/>
            </p:nvGrpSpPr>
            <p:grpSpPr>
              <a:xfrm flipH="1">
                <a:off x="3758995" y="4770807"/>
                <a:ext cx="1224302" cy="870572"/>
                <a:chOff x="5290688" y="4828206"/>
                <a:chExt cx="1224302" cy="870572"/>
              </a:xfrm>
            </p:grpSpPr>
            <p:sp>
              <p:nvSpPr>
                <p:cNvPr id="52" name="Freeform 51">
                  <a:extLst>
                    <a:ext uri="{FF2B5EF4-FFF2-40B4-BE49-F238E27FC236}">
                      <a16:creationId xmlns:a16="http://schemas.microsoft.com/office/drawing/2014/main" id="{45F5FBD1-0995-B8E8-8A19-BFA07B1AF8EA}"/>
                    </a:ext>
                  </a:extLst>
                </p:cNvPr>
                <p:cNvSpPr/>
                <p:nvPr/>
              </p:nvSpPr>
              <p:spPr>
                <a:xfrm flipH="1">
                  <a:off x="5290688" y="4828206"/>
                  <a:ext cx="254176" cy="519413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0C493E93-E9F3-2BD6-A230-0E50E5F41EBE}"/>
                    </a:ext>
                  </a:extLst>
                </p:cNvPr>
                <p:cNvCxnSpPr>
                  <a:cxnSpLocks/>
                  <a:endCxn id="52" idx="0"/>
                </p:cNvCxnSpPr>
                <p:nvPr/>
              </p:nvCxnSpPr>
              <p:spPr>
                <a:xfrm flipH="1">
                  <a:off x="5544864" y="4829434"/>
                  <a:ext cx="918432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AA59B21F-1418-DC90-4674-0C283611B6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3179" y="5347022"/>
                  <a:ext cx="7532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0DD01B5F-F461-D374-014C-7D79788BB554}"/>
                    </a:ext>
                  </a:extLst>
                </p:cNvPr>
                <p:cNvGrpSpPr/>
                <p:nvPr/>
              </p:nvGrpSpPr>
              <p:grpSpPr>
                <a:xfrm rot="12566609" flipH="1">
                  <a:off x="5447778" y="4878268"/>
                  <a:ext cx="1067212" cy="820510"/>
                  <a:chOff x="1857152" y="2041372"/>
                  <a:chExt cx="3088747" cy="2581553"/>
                </a:xfrm>
              </p:grpSpPr>
              <p:sp>
                <p:nvSpPr>
                  <p:cNvPr id="56" name="Freeform 55">
                    <a:extLst>
                      <a:ext uri="{FF2B5EF4-FFF2-40B4-BE49-F238E27FC236}">
                        <a16:creationId xmlns:a16="http://schemas.microsoft.com/office/drawing/2014/main" id="{D89B6490-B974-9E7E-EECB-7DA29430A39E}"/>
                      </a:ext>
                    </a:extLst>
                  </p:cNvPr>
                  <p:cNvSpPr/>
                  <p:nvPr/>
                </p:nvSpPr>
                <p:spPr>
                  <a:xfrm>
                    <a:off x="3795756" y="2438509"/>
                    <a:ext cx="1150143" cy="1634218"/>
                  </a:xfrm>
                  <a:custGeom>
                    <a:avLst/>
                    <a:gdLst>
                      <a:gd name="connsiteX0" fmla="*/ 0 w 1150143"/>
                      <a:gd name="connsiteY0" fmla="*/ 3864 h 1634218"/>
                      <a:gd name="connsiteX1" fmla="*/ 542925 w 1150143"/>
                      <a:gd name="connsiteY1" fmla="*/ 80064 h 1634218"/>
                      <a:gd name="connsiteX2" fmla="*/ 1082675 w 1150143"/>
                      <a:gd name="connsiteY2" fmla="*/ 546789 h 1634218"/>
                      <a:gd name="connsiteX3" fmla="*/ 1082675 w 1150143"/>
                      <a:gd name="connsiteY3" fmla="*/ 1092889 h 1634218"/>
                      <a:gd name="connsiteX4" fmla="*/ 542925 w 1150143"/>
                      <a:gd name="connsiteY4" fmla="*/ 1556439 h 1634218"/>
                      <a:gd name="connsiteX5" fmla="*/ 0 w 1150143"/>
                      <a:gd name="connsiteY5" fmla="*/ 1629464 h 1634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0143" h="1634218">
                        <a:moveTo>
                          <a:pt x="0" y="3864"/>
                        </a:moveTo>
                        <a:cubicBezTo>
                          <a:pt x="181239" y="-3280"/>
                          <a:pt x="362479" y="-10423"/>
                          <a:pt x="542925" y="80064"/>
                        </a:cubicBezTo>
                        <a:cubicBezTo>
                          <a:pt x="723371" y="170551"/>
                          <a:pt x="992717" y="377985"/>
                          <a:pt x="1082675" y="546789"/>
                        </a:cubicBezTo>
                        <a:cubicBezTo>
                          <a:pt x="1172633" y="715593"/>
                          <a:pt x="1172633" y="924614"/>
                          <a:pt x="1082675" y="1092889"/>
                        </a:cubicBezTo>
                        <a:cubicBezTo>
                          <a:pt x="992717" y="1261164"/>
                          <a:pt x="723371" y="1467010"/>
                          <a:pt x="542925" y="1556439"/>
                        </a:cubicBezTo>
                        <a:cubicBezTo>
                          <a:pt x="362479" y="1645868"/>
                          <a:pt x="181239" y="1637666"/>
                          <a:pt x="0" y="1629464"/>
                        </a:cubicBezTo>
                      </a:path>
                    </a:pathLst>
                  </a:cu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AB53B0A6-862E-0680-6D74-B21762EE1C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2393022" y="2041372"/>
                    <a:ext cx="1310489" cy="804157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EE4A24D7-C27E-11CA-EE55-EA0D311E30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1857152" y="3512641"/>
                    <a:ext cx="1809368" cy="1110284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EEC7A03-6D4F-87DA-4D41-F96929D7051E}"/>
                  </a:ext>
                </a:extLst>
              </p:cNvPr>
              <p:cNvGrpSpPr/>
              <p:nvPr/>
            </p:nvGrpSpPr>
            <p:grpSpPr>
              <a:xfrm flipH="1">
                <a:off x="3512226" y="5511036"/>
                <a:ext cx="1224302" cy="870572"/>
                <a:chOff x="5290688" y="4828206"/>
                <a:chExt cx="1224302" cy="870572"/>
              </a:xfrm>
            </p:grpSpPr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066D431D-8205-885E-F2E5-ADCADBBA8D5F}"/>
                    </a:ext>
                  </a:extLst>
                </p:cNvPr>
                <p:cNvSpPr/>
                <p:nvPr/>
              </p:nvSpPr>
              <p:spPr>
                <a:xfrm flipH="1">
                  <a:off x="5290688" y="4828206"/>
                  <a:ext cx="254176" cy="519413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9B4801BE-9AB2-0779-7899-5B52AD609D7C}"/>
                    </a:ext>
                  </a:extLst>
                </p:cNvPr>
                <p:cNvCxnSpPr>
                  <a:cxnSpLocks/>
                  <a:endCxn id="45" idx="0"/>
                </p:cNvCxnSpPr>
                <p:nvPr/>
              </p:nvCxnSpPr>
              <p:spPr>
                <a:xfrm flipH="1">
                  <a:off x="5544864" y="4829434"/>
                  <a:ext cx="918432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A506DA47-9F66-6385-97CA-D495F96227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3179" y="5347022"/>
                  <a:ext cx="7532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B98D75FE-A0F5-BA60-CDB4-C561045D7B3F}"/>
                    </a:ext>
                  </a:extLst>
                </p:cNvPr>
                <p:cNvGrpSpPr/>
                <p:nvPr/>
              </p:nvGrpSpPr>
              <p:grpSpPr>
                <a:xfrm rot="12566609" flipH="1">
                  <a:off x="5447778" y="4878268"/>
                  <a:ext cx="1067212" cy="820510"/>
                  <a:chOff x="1857152" y="2041372"/>
                  <a:chExt cx="3088747" cy="2581553"/>
                </a:xfrm>
              </p:grpSpPr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7945DE70-C427-869E-06FC-965380173A56}"/>
                      </a:ext>
                    </a:extLst>
                  </p:cNvPr>
                  <p:cNvSpPr/>
                  <p:nvPr/>
                </p:nvSpPr>
                <p:spPr>
                  <a:xfrm>
                    <a:off x="3795756" y="2438509"/>
                    <a:ext cx="1150143" cy="1634218"/>
                  </a:xfrm>
                  <a:custGeom>
                    <a:avLst/>
                    <a:gdLst>
                      <a:gd name="connsiteX0" fmla="*/ 0 w 1150143"/>
                      <a:gd name="connsiteY0" fmla="*/ 3864 h 1634218"/>
                      <a:gd name="connsiteX1" fmla="*/ 542925 w 1150143"/>
                      <a:gd name="connsiteY1" fmla="*/ 80064 h 1634218"/>
                      <a:gd name="connsiteX2" fmla="*/ 1082675 w 1150143"/>
                      <a:gd name="connsiteY2" fmla="*/ 546789 h 1634218"/>
                      <a:gd name="connsiteX3" fmla="*/ 1082675 w 1150143"/>
                      <a:gd name="connsiteY3" fmla="*/ 1092889 h 1634218"/>
                      <a:gd name="connsiteX4" fmla="*/ 542925 w 1150143"/>
                      <a:gd name="connsiteY4" fmla="*/ 1556439 h 1634218"/>
                      <a:gd name="connsiteX5" fmla="*/ 0 w 1150143"/>
                      <a:gd name="connsiteY5" fmla="*/ 1629464 h 1634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0143" h="1634218">
                        <a:moveTo>
                          <a:pt x="0" y="3864"/>
                        </a:moveTo>
                        <a:cubicBezTo>
                          <a:pt x="181239" y="-3280"/>
                          <a:pt x="362479" y="-10423"/>
                          <a:pt x="542925" y="80064"/>
                        </a:cubicBezTo>
                        <a:cubicBezTo>
                          <a:pt x="723371" y="170551"/>
                          <a:pt x="992717" y="377985"/>
                          <a:pt x="1082675" y="546789"/>
                        </a:cubicBezTo>
                        <a:cubicBezTo>
                          <a:pt x="1172633" y="715593"/>
                          <a:pt x="1172633" y="924614"/>
                          <a:pt x="1082675" y="1092889"/>
                        </a:cubicBezTo>
                        <a:cubicBezTo>
                          <a:pt x="992717" y="1261164"/>
                          <a:pt x="723371" y="1467010"/>
                          <a:pt x="542925" y="1556439"/>
                        </a:cubicBezTo>
                        <a:cubicBezTo>
                          <a:pt x="362479" y="1645868"/>
                          <a:pt x="181239" y="1637666"/>
                          <a:pt x="0" y="1629464"/>
                        </a:cubicBezTo>
                      </a:path>
                    </a:pathLst>
                  </a:cu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5E179E39-DA9A-C256-A82E-FE5F56D9F5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2393022" y="2041372"/>
                    <a:ext cx="1310489" cy="804157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CC8AFF2C-4DB4-416C-30C2-896F2669F7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1857152" y="3512641"/>
                    <a:ext cx="1809368" cy="1110284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99FEF27-ADF0-282F-6F90-E61A4F3CA440}"/>
                  </a:ext>
                </a:extLst>
              </p:cNvPr>
              <p:cNvSpPr/>
              <p:nvPr/>
            </p:nvSpPr>
            <p:spPr>
              <a:xfrm flipH="1">
                <a:off x="3666373" y="5887370"/>
                <a:ext cx="387220" cy="38722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2B9DC3D-06DE-583F-987A-2E62A80F1F6C}"/>
                  </a:ext>
                </a:extLst>
              </p:cNvPr>
              <p:cNvGrpSpPr/>
              <p:nvPr/>
            </p:nvGrpSpPr>
            <p:grpSpPr>
              <a:xfrm flipH="1">
                <a:off x="3798606" y="3419898"/>
                <a:ext cx="1380434" cy="870572"/>
                <a:chOff x="5290688" y="4828206"/>
                <a:chExt cx="1380434" cy="870572"/>
              </a:xfrm>
            </p:grpSpPr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E6056C42-865D-90EC-1729-B3B02B062F5A}"/>
                    </a:ext>
                  </a:extLst>
                </p:cNvPr>
                <p:cNvSpPr/>
                <p:nvPr/>
              </p:nvSpPr>
              <p:spPr>
                <a:xfrm flipH="1">
                  <a:off x="5290688" y="4828206"/>
                  <a:ext cx="254176" cy="519413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B65B631D-B124-B30F-905A-DB7497D13CC6}"/>
                    </a:ext>
                  </a:extLst>
                </p:cNvPr>
                <p:cNvCxnSpPr>
                  <a:cxnSpLocks/>
                  <a:endCxn id="38" idx="0"/>
                </p:cNvCxnSpPr>
                <p:nvPr/>
              </p:nvCxnSpPr>
              <p:spPr>
                <a:xfrm flipH="1">
                  <a:off x="5544864" y="4829434"/>
                  <a:ext cx="1058245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E4517C68-1794-3D8C-6A67-C34D387E13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13179" y="5347022"/>
                  <a:ext cx="25794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6A59EC71-FDF7-E62A-4C47-3D2E928C4042}"/>
                    </a:ext>
                  </a:extLst>
                </p:cNvPr>
                <p:cNvGrpSpPr/>
                <p:nvPr/>
              </p:nvGrpSpPr>
              <p:grpSpPr>
                <a:xfrm rot="12566609" flipH="1">
                  <a:off x="5447778" y="4878268"/>
                  <a:ext cx="1067212" cy="820510"/>
                  <a:chOff x="1857152" y="2041372"/>
                  <a:chExt cx="3088747" cy="2581553"/>
                </a:xfrm>
              </p:grpSpPr>
              <p:sp>
                <p:nvSpPr>
                  <p:cNvPr id="42" name="Freeform 41">
                    <a:extLst>
                      <a:ext uri="{FF2B5EF4-FFF2-40B4-BE49-F238E27FC236}">
                        <a16:creationId xmlns:a16="http://schemas.microsoft.com/office/drawing/2014/main" id="{60C83CDC-7947-E8AA-17F3-73B4FB9B2732}"/>
                      </a:ext>
                    </a:extLst>
                  </p:cNvPr>
                  <p:cNvSpPr/>
                  <p:nvPr/>
                </p:nvSpPr>
                <p:spPr>
                  <a:xfrm>
                    <a:off x="3795756" y="2438509"/>
                    <a:ext cx="1150143" cy="1634218"/>
                  </a:xfrm>
                  <a:custGeom>
                    <a:avLst/>
                    <a:gdLst>
                      <a:gd name="connsiteX0" fmla="*/ 0 w 1150143"/>
                      <a:gd name="connsiteY0" fmla="*/ 3864 h 1634218"/>
                      <a:gd name="connsiteX1" fmla="*/ 542925 w 1150143"/>
                      <a:gd name="connsiteY1" fmla="*/ 80064 h 1634218"/>
                      <a:gd name="connsiteX2" fmla="*/ 1082675 w 1150143"/>
                      <a:gd name="connsiteY2" fmla="*/ 546789 h 1634218"/>
                      <a:gd name="connsiteX3" fmla="*/ 1082675 w 1150143"/>
                      <a:gd name="connsiteY3" fmla="*/ 1092889 h 1634218"/>
                      <a:gd name="connsiteX4" fmla="*/ 542925 w 1150143"/>
                      <a:gd name="connsiteY4" fmla="*/ 1556439 h 1634218"/>
                      <a:gd name="connsiteX5" fmla="*/ 0 w 1150143"/>
                      <a:gd name="connsiteY5" fmla="*/ 1629464 h 1634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0143" h="1634218">
                        <a:moveTo>
                          <a:pt x="0" y="3864"/>
                        </a:moveTo>
                        <a:cubicBezTo>
                          <a:pt x="181239" y="-3280"/>
                          <a:pt x="362479" y="-10423"/>
                          <a:pt x="542925" y="80064"/>
                        </a:cubicBezTo>
                        <a:cubicBezTo>
                          <a:pt x="723371" y="170551"/>
                          <a:pt x="992717" y="377985"/>
                          <a:pt x="1082675" y="546789"/>
                        </a:cubicBezTo>
                        <a:cubicBezTo>
                          <a:pt x="1172633" y="715593"/>
                          <a:pt x="1172633" y="924614"/>
                          <a:pt x="1082675" y="1092889"/>
                        </a:cubicBezTo>
                        <a:cubicBezTo>
                          <a:pt x="992717" y="1261164"/>
                          <a:pt x="723371" y="1467010"/>
                          <a:pt x="542925" y="1556439"/>
                        </a:cubicBezTo>
                        <a:cubicBezTo>
                          <a:pt x="362479" y="1645868"/>
                          <a:pt x="181239" y="1637666"/>
                          <a:pt x="0" y="1629464"/>
                        </a:cubicBezTo>
                      </a:path>
                    </a:pathLst>
                  </a:cu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00A5EDE2-26C2-4541-F765-824B577525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2393022" y="2041372"/>
                    <a:ext cx="1310489" cy="804157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C753B980-7563-0718-B32C-52892E719C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2566609" flipH="1">
                    <a:off x="1857152" y="3512641"/>
                    <a:ext cx="1809368" cy="1110284"/>
                  </a:xfrm>
                  <a:prstGeom prst="line">
                    <a:avLst/>
                  </a:prstGeom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FA6A54C-466F-B026-69FA-B923D6DDAE7B}"/>
                  </a:ext>
                </a:extLst>
              </p:cNvPr>
              <p:cNvSpPr/>
              <p:nvPr/>
            </p:nvSpPr>
            <p:spPr>
              <a:xfrm flipH="1">
                <a:off x="4106743" y="3823928"/>
                <a:ext cx="387220" cy="38722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8953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C6E4A-659D-DF8E-F717-2184869AB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B0C8F-A698-B7FD-8AA1-D8F5D7921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32" y="38493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7x6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en-US" sz="6600">
                <a:solidFill>
                  <a:srgbClr val="0070C0"/>
                </a:solidFill>
              </a:rPr>
              <a:t>2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F1C275D-9658-8679-4004-275ABB26DC9A}"/>
              </a:ext>
            </a:extLst>
          </p:cNvPr>
          <p:cNvGrpSpPr/>
          <p:nvPr/>
        </p:nvGrpSpPr>
        <p:grpSpPr>
          <a:xfrm>
            <a:off x="918141" y="2444330"/>
            <a:ext cx="4225251" cy="3558222"/>
            <a:chOff x="918141" y="2444330"/>
            <a:chExt cx="4225251" cy="3558222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81FFC62-F092-66BA-3322-860CD70A51A0}"/>
                </a:ext>
              </a:extLst>
            </p:cNvPr>
            <p:cNvGrpSpPr/>
            <p:nvPr/>
          </p:nvGrpSpPr>
          <p:grpSpPr>
            <a:xfrm>
              <a:off x="2467305" y="4166021"/>
              <a:ext cx="2676087" cy="519413"/>
              <a:chOff x="-2799287" y="2438509"/>
              <a:chExt cx="7745186" cy="1634218"/>
            </a:xfrm>
          </p:grpSpPr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3E814843-8DF3-A67E-17B8-7347D9683EC1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50B0FDE8-FA17-9DF8-542E-909DAE16D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2443452"/>
                <a:ext cx="659998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16480415-F45E-2FCC-F991-D49A90A303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4067784"/>
                <a:ext cx="659998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D5DDFDC-0C55-399F-3F18-EB6C59ED47A3}"/>
                </a:ext>
              </a:extLst>
            </p:cNvPr>
            <p:cNvGrpSpPr/>
            <p:nvPr/>
          </p:nvGrpSpPr>
          <p:grpSpPr>
            <a:xfrm>
              <a:off x="2467305" y="4821760"/>
              <a:ext cx="2375482" cy="520293"/>
              <a:chOff x="-1929270" y="2438509"/>
              <a:chExt cx="6875169" cy="1636986"/>
            </a:xfrm>
          </p:grpSpPr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006106FE-DB88-0906-F1FD-90AC3577921E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F1AC28D9-A68D-B9EC-8EB6-C4D9AE0BA2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2443452"/>
                <a:ext cx="572996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88977C22-E871-2166-6864-BE77151B50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4075495"/>
                <a:ext cx="572996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C2658D4-B7E8-16C3-423A-A16BDD1497FC}"/>
                </a:ext>
              </a:extLst>
            </p:cNvPr>
            <p:cNvGrpSpPr/>
            <p:nvPr/>
          </p:nvGrpSpPr>
          <p:grpSpPr>
            <a:xfrm>
              <a:off x="2049947" y="5482259"/>
              <a:ext cx="1852710" cy="520293"/>
              <a:chOff x="-416252" y="2438509"/>
              <a:chExt cx="5362151" cy="1636986"/>
            </a:xfrm>
          </p:grpSpPr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FCE36937-435C-7CB2-A4A5-33E94BEA2A31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F00448E5-C4BD-AB97-AECE-87F1C7A224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2443452"/>
                <a:ext cx="30090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407096CF-EFC5-8C22-F91B-07BB34931B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252" y="4075495"/>
                <a:ext cx="42169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E4BC629-EBBA-733B-C009-83D02AB6952E}"/>
                </a:ext>
              </a:extLst>
            </p:cNvPr>
            <p:cNvGrpSpPr/>
            <p:nvPr/>
          </p:nvGrpSpPr>
          <p:grpSpPr>
            <a:xfrm>
              <a:off x="2467305" y="3506283"/>
              <a:ext cx="2094433" cy="520293"/>
              <a:chOff x="-1115852" y="2438509"/>
              <a:chExt cx="6061751" cy="1636986"/>
            </a:xfrm>
          </p:grpSpPr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0DBAB5FF-6A75-74FC-D476-075C09D45A74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AA8BA1E-60C1-9229-B0FB-CE7465C01C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929D2F70-5F82-610A-E18F-9140213F0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A9B9C5D-65E4-C641-7055-0358633A07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598" y="3006147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C9F6E0F-4F5E-4C5C-4C1D-D4906AC0463B}"/>
                </a:ext>
              </a:extLst>
            </p:cNvPr>
            <p:cNvCxnSpPr>
              <a:cxnSpLocks/>
            </p:cNvCxnSpPr>
            <p:nvPr/>
          </p:nvCxnSpPr>
          <p:spPr>
            <a:xfrm>
              <a:off x="918141" y="5485992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8D05B7A-0BE5-53CC-D15F-BAEF0DE2484D}"/>
                </a:ext>
              </a:extLst>
            </p:cNvPr>
            <p:cNvGrpSpPr/>
            <p:nvPr/>
          </p:nvGrpSpPr>
          <p:grpSpPr>
            <a:xfrm rot="20837242">
              <a:off x="2374582" y="2444330"/>
              <a:ext cx="1435352" cy="911891"/>
              <a:chOff x="791673" y="1206430"/>
              <a:chExt cx="4154226" cy="2869062"/>
            </a:xfrm>
          </p:grpSpPr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125EEE63-071E-D365-AEA7-76108E871DC9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15AA4FC1-AF3A-D4EE-5C03-E43330653813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42E6BACB-B27D-3D1A-7B0C-AB5573A038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Oval 126">
            <a:extLst>
              <a:ext uri="{FF2B5EF4-FFF2-40B4-BE49-F238E27FC236}">
                <a16:creationId xmlns:a16="http://schemas.microsoft.com/office/drawing/2014/main" id="{37BC4C7F-06FC-E049-8784-1CB5F0A8366E}"/>
              </a:ext>
            </a:extLst>
          </p:cNvPr>
          <p:cNvSpPr/>
          <p:nvPr/>
        </p:nvSpPr>
        <p:spPr>
          <a:xfrm>
            <a:off x="3400837" y="2790385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F4621F7-6804-5857-B593-37EA632FE464}"/>
              </a:ext>
            </a:extLst>
          </p:cNvPr>
          <p:cNvSpPr/>
          <p:nvPr/>
        </p:nvSpPr>
        <p:spPr>
          <a:xfrm>
            <a:off x="4086477" y="3567764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13F3C254-20B6-B281-3340-FBA3DD242898}"/>
              </a:ext>
            </a:extLst>
          </p:cNvPr>
          <p:cNvSpPr/>
          <p:nvPr/>
        </p:nvSpPr>
        <p:spPr>
          <a:xfrm>
            <a:off x="4378390" y="4888642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A81D66D-6F16-FBF7-35B8-F6C0AE6C30E3}"/>
              </a:ext>
            </a:extLst>
          </p:cNvPr>
          <p:cNvSpPr/>
          <p:nvPr/>
        </p:nvSpPr>
        <p:spPr>
          <a:xfrm>
            <a:off x="3446773" y="5542643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6272A19-21DA-435A-9214-72F9D2F630EE}"/>
              </a:ext>
            </a:extLst>
          </p:cNvPr>
          <p:cNvSpPr txBox="1"/>
          <p:nvPr/>
        </p:nvSpPr>
        <p:spPr>
          <a:xfrm>
            <a:off x="2652381" y="4753574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7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34496B5C-B767-0A82-19B0-232101D259BA}"/>
              </a:ext>
            </a:extLst>
          </p:cNvPr>
          <p:cNvCxnSpPr>
            <a:cxnSpLocks/>
            <a:endCxn id="127" idx="1"/>
          </p:cNvCxnSpPr>
          <p:nvPr/>
        </p:nvCxnSpPr>
        <p:spPr>
          <a:xfrm flipH="1" flipV="1">
            <a:off x="3457544" y="2847092"/>
            <a:ext cx="1543493" cy="171092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B0A363D3-7183-7DE9-EB66-2E9658844074}"/>
              </a:ext>
            </a:extLst>
          </p:cNvPr>
          <p:cNvCxnSpPr>
            <a:cxnSpLocks/>
            <a:stCxn id="5" idx="5"/>
          </p:cNvCxnSpPr>
          <p:nvPr/>
        </p:nvCxnSpPr>
        <p:spPr>
          <a:xfrm flipH="1" flipV="1">
            <a:off x="4084119" y="2213836"/>
            <a:ext cx="1401488" cy="168874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B773B7B3-74CD-629F-5FCC-1A28D0A96402}"/>
              </a:ext>
            </a:extLst>
          </p:cNvPr>
          <p:cNvCxnSpPr>
            <a:cxnSpLocks/>
            <a:stCxn id="6" idx="5"/>
          </p:cNvCxnSpPr>
          <p:nvPr/>
        </p:nvCxnSpPr>
        <p:spPr>
          <a:xfrm flipH="1" flipV="1">
            <a:off x="4681157" y="1615842"/>
            <a:ext cx="1417011" cy="161441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622F360-5D14-F5C9-F678-EBABB7900D8D}"/>
              </a:ext>
            </a:extLst>
          </p:cNvPr>
          <p:cNvCxnSpPr>
            <a:cxnSpLocks/>
          </p:cNvCxnSpPr>
          <p:nvPr/>
        </p:nvCxnSpPr>
        <p:spPr>
          <a:xfrm flipV="1">
            <a:off x="4201982" y="1664336"/>
            <a:ext cx="1905062" cy="212667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97A5AAA-9FA6-6EC1-FA61-471B691EA8AF}"/>
              </a:ext>
            </a:extLst>
          </p:cNvPr>
          <p:cNvCxnSpPr>
            <a:cxnSpLocks/>
            <a:stCxn id="127" idx="3"/>
          </p:cNvCxnSpPr>
          <p:nvPr/>
        </p:nvCxnSpPr>
        <p:spPr>
          <a:xfrm flipV="1">
            <a:off x="3457544" y="987773"/>
            <a:ext cx="2050330" cy="213312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Oval 157">
            <a:extLst>
              <a:ext uri="{FF2B5EF4-FFF2-40B4-BE49-F238E27FC236}">
                <a16:creationId xmlns:a16="http://schemas.microsoft.com/office/drawing/2014/main" id="{0A1F77C0-8A3F-FC99-E45E-E351491D182D}"/>
              </a:ext>
            </a:extLst>
          </p:cNvPr>
          <p:cNvSpPr/>
          <p:nvPr/>
        </p:nvSpPr>
        <p:spPr>
          <a:xfrm>
            <a:off x="4634548" y="2908882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DA698C5A-BE29-BDAA-952D-7772FA6C90AD}"/>
              </a:ext>
            </a:extLst>
          </p:cNvPr>
          <p:cNvSpPr/>
          <p:nvPr/>
        </p:nvSpPr>
        <p:spPr>
          <a:xfrm>
            <a:off x="5199961" y="2255455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EFC48A05-F242-92BA-B3A1-789176B08EA0}"/>
              </a:ext>
            </a:extLst>
          </p:cNvPr>
          <p:cNvSpPr/>
          <p:nvPr/>
        </p:nvSpPr>
        <p:spPr>
          <a:xfrm>
            <a:off x="4030279" y="2158477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4D3F7E88-F171-150E-F5A1-6738AA36E315}"/>
              </a:ext>
            </a:extLst>
          </p:cNvPr>
          <p:cNvSpPr/>
          <p:nvPr/>
        </p:nvSpPr>
        <p:spPr>
          <a:xfrm>
            <a:off x="4609667" y="1540777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8CBCC0-9A4B-8897-F3E3-F19098ECD3AB}"/>
              </a:ext>
            </a:extLst>
          </p:cNvPr>
          <p:cNvGrpSpPr/>
          <p:nvPr/>
        </p:nvGrpSpPr>
        <p:grpSpPr>
          <a:xfrm>
            <a:off x="4572000" y="1780859"/>
            <a:ext cx="4723093" cy="3620799"/>
            <a:chOff x="5186226" y="2346722"/>
            <a:chExt cx="4723093" cy="3620799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5EFE124A-55C9-9C05-73DC-3F970B992937}"/>
                </a:ext>
              </a:extLst>
            </p:cNvPr>
            <p:cNvGrpSpPr/>
            <p:nvPr/>
          </p:nvGrpSpPr>
          <p:grpSpPr>
            <a:xfrm flipH="1">
              <a:off x="5684068" y="4068413"/>
              <a:ext cx="2676087" cy="519413"/>
              <a:chOff x="-2799287" y="2438509"/>
              <a:chExt cx="7745186" cy="1634218"/>
            </a:xfrm>
          </p:grpSpPr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7BFC2D42-F644-9066-E6ED-8F5FD4CA8D81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9B4FA7F-922B-4865-1835-0E51140342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2443452"/>
                <a:ext cx="659998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627D947F-0DFC-1569-1580-F8B98D2896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4067784"/>
                <a:ext cx="659998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DE60EFEC-AC94-BBA0-9C30-A95222977C0C}"/>
                </a:ext>
              </a:extLst>
            </p:cNvPr>
            <p:cNvGrpSpPr/>
            <p:nvPr/>
          </p:nvGrpSpPr>
          <p:grpSpPr>
            <a:xfrm flipH="1">
              <a:off x="5186226" y="4743819"/>
              <a:ext cx="3148722" cy="520293"/>
              <a:chOff x="-4167197" y="2438509"/>
              <a:chExt cx="9113096" cy="1636986"/>
            </a:xfrm>
          </p:grpSpPr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BF32233B-EAEF-EF7A-9742-4C9CB8D9A5B9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A996BF63-733B-E67F-CF62-FF9ECB05D7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7197" y="2443452"/>
                <a:ext cx="796789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A2E4E72-D0A3-AC06-BE81-8FA3D32A7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7197" y="4075495"/>
                <a:ext cx="796789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B0C36A8E-FA0C-696A-1D20-7F307D71BB80}"/>
                </a:ext>
              </a:extLst>
            </p:cNvPr>
            <p:cNvGrpSpPr/>
            <p:nvPr/>
          </p:nvGrpSpPr>
          <p:grpSpPr>
            <a:xfrm flipH="1">
              <a:off x="6265722" y="3408675"/>
              <a:ext cx="2094433" cy="520293"/>
              <a:chOff x="-1115852" y="2438509"/>
              <a:chExt cx="6061751" cy="1636986"/>
            </a:xfrm>
          </p:grpSpPr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CCD0C8AE-93D5-CD8F-1C89-63E45D6D1681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FC5F9AF3-A8B8-8079-0756-469096FC48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492946AA-4FF6-BA84-7E4B-7AAF9A23FD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861EAAC-E317-727C-2B8F-E7797F70FF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4645" y="2908539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D3FF4DD-E275-EA39-35AF-8AC3400D4A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72102" y="5388384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0FBC558A-69E3-BC3F-8940-C88EB141FF6E}"/>
                </a:ext>
              </a:extLst>
            </p:cNvPr>
            <p:cNvGrpSpPr/>
            <p:nvPr/>
          </p:nvGrpSpPr>
          <p:grpSpPr>
            <a:xfrm rot="762758" flipH="1">
              <a:off x="7017526" y="2346722"/>
              <a:ext cx="1435352" cy="911891"/>
              <a:chOff x="791673" y="1206430"/>
              <a:chExt cx="4154226" cy="2869062"/>
            </a:xfrm>
          </p:grpSpPr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686E700C-477F-2F2A-A81A-6808A6184480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0825BD1-84A2-8B98-C313-FE6BD883493B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3F345322-26A2-AF59-140F-27C4CADA23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374A34F-D67C-8DA8-981E-61DA19F7C176}"/>
                </a:ext>
              </a:extLst>
            </p:cNvPr>
            <p:cNvGrpSpPr/>
            <p:nvPr/>
          </p:nvGrpSpPr>
          <p:grpSpPr>
            <a:xfrm>
              <a:off x="6924803" y="5384651"/>
              <a:ext cx="1852710" cy="520293"/>
              <a:chOff x="6924803" y="5384651"/>
              <a:chExt cx="1852710" cy="520293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EA6B36F6-347D-3629-598C-79D9F6A9B0B3}"/>
                  </a:ext>
                </a:extLst>
              </p:cNvPr>
              <p:cNvGrpSpPr/>
              <p:nvPr/>
            </p:nvGrpSpPr>
            <p:grpSpPr>
              <a:xfrm flipH="1">
                <a:off x="6924803" y="5384651"/>
                <a:ext cx="1852710" cy="520293"/>
                <a:chOff x="-416252" y="2438509"/>
                <a:chExt cx="5362151" cy="1636986"/>
              </a:xfrm>
            </p:grpSpPr>
            <p:sp>
              <p:nvSpPr>
                <p:cNvPr id="118" name="Freeform 117">
                  <a:extLst>
                    <a:ext uri="{FF2B5EF4-FFF2-40B4-BE49-F238E27FC236}">
                      <a16:creationId xmlns:a16="http://schemas.microsoft.com/office/drawing/2014/main" id="{D933BEB3-3601-0E5C-24AB-8EFD0A029F0D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3C991E15-3E1A-E930-4D60-EE7D199292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674" y="2443452"/>
                  <a:ext cx="300902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D3DF7230-AD25-3FAD-4DD1-2375B1556E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416252" y="4075495"/>
                  <a:ext cx="4216951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73BF4F02-24DC-73C7-8B28-AD1C23631EDA}"/>
                  </a:ext>
                </a:extLst>
              </p:cNvPr>
              <p:cNvSpPr/>
              <p:nvPr/>
            </p:nvSpPr>
            <p:spPr>
              <a:xfrm>
                <a:off x="7026344" y="5458266"/>
                <a:ext cx="387220" cy="38722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C4B9574-3964-38E3-5D70-B37A063F09CF}"/>
                </a:ext>
              </a:extLst>
            </p:cNvPr>
            <p:cNvSpPr txBox="1"/>
            <p:nvPr/>
          </p:nvSpPr>
          <p:spPr>
            <a:xfrm>
              <a:off x="8167570" y="5321190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6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608500B-C2A3-EE51-2598-B088F5958753}"/>
                </a:ext>
              </a:extLst>
            </p:cNvPr>
            <p:cNvSpPr/>
            <p:nvPr/>
          </p:nvSpPr>
          <p:spPr>
            <a:xfrm>
              <a:off x="5769320" y="4137928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8C1681-62B0-D78F-B4F7-5773301A3415}"/>
                </a:ext>
              </a:extLst>
            </p:cNvPr>
            <p:cNvSpPr/>
            <p:nvPr/>
          </p:nvSpPr>
          <p:spPr>
            <a:xfrm>
              <a:off x="6381881" y="3465610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ADC4BC1-A2C2-FDE1-BF1B-88550DA16AED}"/>
                </a:ext>
              </a:extLst>
            </p:cNvPr>
            <p:cNvSpPr/>
            <p:nvPr/>
          </p:nvSpPr>
          <p:spPr>
            <a:xfrm>
              <a:off x="7065116" y="2692213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0328D29-912C-E16C-812E-8394CE8896F6}"/>
                </a:ext>
              </a:extLst>
            </p:cNvPr>
            <p:cNvCxnSpPr>
              <a:cxnSpLocks/>
              <a:stCxn id="9" idx="3"/>
              <a:endCxn id="7" idx="7"/>
            </p:cNvCxnSpPr>
            <p:nvPr/>
          </p:nvCxnSpPr>
          <p:spPr>
            <a:xfrm flipV="1">
              <a:off x="5339792" y="2748920"/>
              <a:ext cx="2055837" cy="239055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7F2E357-6C50-14A1-0608-D3E82E44FB74}"/>
                </a:ext>
              </a:extLst>
            </p:cNvPr>
            <p:cNvSpPr/>
            <p:nvPr/>
          </p:nvSpPr>
          <p:spPr>
            <a:xfrm>
              <a:off x="5283085" y="4808963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E8ABBB-01E6-8469-07E5-77D4DF11735B}"/>
              </a:ext>
            </a:extLst>
          </p:cNvPr>
          <p:cNvCxnSpPr>
            <a:cxnSpLocks/>
            <a:stCxn id="7" idx="5"/>
          </p:cNvCxnSpPr>
          <p:nvPr/>
        </p:nvCxnSpPr>
        <p:spPr>
          <a:xfrm flipH="1" flipV="1">
            <a:off x="5234068" y="987773"/>
            <a:ext cx="1547335" cy="146909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71803A9B-43A9-BE4F-53AC-9669E5145A3B}"/>
              </a:ext>
            </a:extLst>
          </p:cNvPr>
          <p:cNvSpPr/>
          <p:nvPr/>
        </p:nvSpPr>
        <p:spPr>
          <a:xfrm>
            <a:off x="5825963" y="1574848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D512600-2AD9-83B0-28A4-F68D5D0B1DD4}"/>
              </a:ext>
            </a:extLst>
          </p:cNvPr>
          <p:cNvSpPr/>
          <p:nvPr/>
        </p:nvSpPr>
        <p:spPr>
          <a:xfrm>
            <a:off x="5177361" y="931066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24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32EC6-CB7E-164C-CE0A-F7A775ED2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7E5F-B78D-C97E-2DDC-6E1A0238F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8" y="-43304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7x8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en-US" sz="6600">
                <a:solidFill>
                  <a:srgbClr val="0070C0"/>
                </a:solidFill>
              </a:rPr>
              <a:t>6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49EE461-D20C-6C0B-4DD3-FE14B72BDB52}"/>
              </a:ext>
            </a:extLst>
          </p:cNvPr>
          <p:cNvGrpSpPr/>
          <p:nvPr/>
        </p:nvGrpSpPr>
        <p:grpSpPr>
          <a:xfrm>
            <a:off x="925698" y="1699752"/>
            <a:ext cx="4225251" cy="3558222"/>
            <a:chOff x="918141" y="2444330"/>
            <a:chExt cx="4225251" cy="3558222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F292CF5-1E94-1BAF-2A5B-2CBE1455BB80}"/>
                </a:ext>
              </a:extLst>
            </p:cNvPr>
            <p:cNvGrpSpPr/>
            <p:nvPr/>
          </p:nvGrpSpPr>
          <p:grpSpPr>
            <a:xfrm>
              <a:off x="2467305" y="4166021"/>
              <a:ext cx="2676087" cy="519413"/>
              <a:chOff x="-2799287" y="2438509"/>
              <a:chExt cx="7745186" cy="1634218"/>
            </a:xfrm>
          </p:grpSpPr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C244A66F-38F0-7B2C-3632-4D935B6714AD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38F60A4B-693C-E5C9-3A35-8932668A62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2443452"/>
                <a:ext cx="659998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91A9D64-EC49-C940-0485-518C694651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4067784"/>
                <a:ext cx="659998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4288C49-6B23-7DD7-BDE1-4D47B811A3EF}"/>
                </a:ext>
              </a:extLst>
            </p:cNvPr>
            <p:cNvGrpSpPr/>
            <p:nvPr/>
          </p:nvGrpSpPr>
          <p:grpSpPr>
            <a:xfrm>
              <a:off x="2467305" y="4821760"/>
              <a:ext cx="2375482" cy="520293"/>
              <a:chOff x="-1929270" y="2438509"/>
              <a:chExt cx="6875169" cy="1636986"/>
            </a:xfrm>
          </p:grpSpPr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F858562E-F59B-2950-86E2-A6D13DEBEBE9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778DD0CD-6036-5C38-E91B-6EFAAE3EA0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2443452"/>
                <a:ext cx="572996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DD2A9B34-8160-8B5E-26BE-076CC8A01D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4075495"/>
                <a:ext cx="572996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5478B98-C77D-435B-31C5-633DDCE164E5}"/>
                </a:ext>
              </a:extLst>
            </p:cNvPr>
            <p:cNvGrpSpPr/>
            <p:nvPr/>
          </p:nvGrpSpPr>
          <p:grpSpPr>
            <a:xfrm>
              <a:off x="2049947" y="5482259"/>
              <a:ext cx="1852710" cy="520293"/>
              <a:chOff x="-416252" y="2438509"/>
              <a:chExt cx="5362151" cy="1636986"/>
            </a:xfrm>
          </p:grpSpPr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001EE34D-E5B3-73EF-CEAF-7F50DF05784D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F4151BA4-E226-DACB-D7EA-0A6E655D87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2443452"/>
                <a:ext cx="30090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9B5781B0-DB68-4646-C491-F73EF3A8A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252" y="4075495"/>
                <a:ext cx="42169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D178300-3C04-24D9-3EBE-95B5CFAE0D4F}"/>
                </a:ext>
              </a:extLst>
            </p:cNvPr>
            <p:cNvGrpSpPr/>
            <p:nvPr/>
          </p:nvGrpSpPr>
          <p:grpSpPr>
            <a:xfrm>
              <a:off x="2467305" y="3506283"/>
              <a:ext cx="2094433" cy="520293"/>
              <a:chOff x="-1115852" y="2438509"/>
              <a:chExt cx="6061751" cy="1636986"/>
            </a:xfrm>
          </p:grpSpPr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2E9D353B-E3A4-D3DD-0A14-C919E3E8A477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6349C8F0-7391-C5BB-3572-6845E07D82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074D3B2B-8D23-78FE-5C74-FC74B0E181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43A40EA-7961-41C5-E74A-615E12D28A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598" y="3006147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0ECF383-2166-5FA4-0869-82A622026A33}"/>
                </a:ext>
              </a:extLst>
            </p:cNvPr>
            <p:cNvCxnSpPr>
              <a:cxnSpLocks/>
            </p:cNvCxnSpPr>
            <p:nvPr/>
          </p:nvCxnSpPr>
          <p:spPr>
            <a:xfrm>
              <a:off x="918141" y="5485992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93734E4-8B26-6C6F-DFB2-A72E304114F6}"/>
                </a:ext>
              </a:extLst>
            </p:cNvPr>
            <p:cNvGrpSpPr/>
            <p:nvPr/>
          </p:nvGrpSpPr>
          <p:grpSpPr>
            <a:xfrm rot="20837242">
              <a:off x="2374582" y="2444330"/>
              <a:ext cx="1435352" cy="911891"/>
              <a:chOff x="791673" y="1206430"/>
              <a:chExt cx="4154226" cy="2869062"/>
            </a:xfrm>
          </p:grpSpPr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BFB179CB-9C20-9211-18C7-042CABA0BE48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A0B69915-2EBD-ED57-E53D-1E5FFC77BE0C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3D49A81-8D39-E8DA-F602-D926190ED2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9" name="Oval 128">
            <a:extLst>
              <a:ext uri="{FF2B5EF4-FFF2-40B4-BE49-F238E27FC236}">
                <a16:creationId xmlns:a16="http://schemas.microsoft.com/office/drawing/2014/main" id="{B00DFF00-BC7F-E325-7974-2299DD44D55A}"/>
              </a:ext>
            </a:extLst>
          </p:cNvPr>
          <p:cNvSpPr/>
          <p:nvPr/>
        </p:nvSpPr>
        <p:spPr>
          <a:xfrm>
            <a:off x="4678081" y="3482924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61F06681-051F-62EE-1D00-4FB306C825BC}"/>
              </a:ext>
            </a:extLst>
          </p:cNvPr>
          <p:cNvSpPr/>
          <p:nvPr/>
        </p:nvSpPr>
        <p:spPr>
          <a:xfrm>
            <a:off x="5290642" y="2810606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98A19CBB-EA29-EE51-0589-E17BB653CF9F}"/>
              </a:ext>
            </a:extLst>
          </p:cNvPr>
          <p:cNvSpPr/>
          <p:nvPr/>
        </p:nvSpPr>
        <p:spPr>
          <a:xfrm>
            <a:off x="4385947" y="4144064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DA46880D-775E-1034-18EE-53A8CA6265C9}"/>
              </a:ext>
            </a:extLst>
          </p:cNvPr>
          <p:cNvSpPr/>
          <p:nvPr/>
        </p:nvSpPr>
        <p:spPr>
          <a:xfrm>
            <a:off x="3454330" y="4798065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695DECD6-C2F7-CB09-362B-8E3B70D84775}"/>
              </a:ext>
            </a:extLst>
          </p:cNvPr>
          <p:cNvSpPr/>
          <p:nvPr/>
        </p:nvSpPr>
        <p:spPr>
          <a:xfrm>
            <a:off x="5970809" y="4465066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3D351A18-820D-9258-4AD3-7BD3BD8C8B81}"/>
              </a:ext>
            </a:extLst>
          </p:cNvPr>
          <p:cNvSpPr/>
          <p:nvPr/>
        </p:nvSpPr>
        <p:spPr>
          <a:xfrm>
            <a:off x="6147177" y="5169955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CC8135C-3EE0-C5C0-7CBC-EE015E04C748}"/>
              </a:ext>
            </a:extLst>
          </p:cNvPr>
          <p:cNvSpPr txBox="1"/>
          <p:nvPr/>
        </p:nvSpPr>
        <p:spPr>
          <a:xfrm>
            <a:off x="2659938" y="4008996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7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D0AD5C7-A435-6817-A000-CD704A78E4C0}"/>
              </a:ext>
            </a:extLst>
          </p:cNvPr>
          <p:cNvGrpSpPr/>
          <p:nvPr/>
        </p:nvGrpSpPr>
        <p:grpSpPr>
          <a:xfrm flipH="1">
            <a:off x="4584246" y="3417191"/>
            <a:ext cx="2094433" cy="520293"/>
            <a:chOff x="-1115852" y="2438509"/>
            <a:chExt cx="6061751" cy="1636986"/>
          </a:xfrm>
        </p:grpSpPr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4ED415F5-749B-7D56-B27B-569985957CBF}"/>
                </a:ext>
              </a:extLst>
            </p:cNvPr>
            <p:cNvSpPr/>
            <p:nvPr/>
          </p:nvSpPr>
          <p:spPr>
            <a:xfrm>
              <a:off x="3795756" y="2438509"/>
              <a:ext cx="1150143" cy="1634218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96D4106-FAC8-12A2-B7C2-ACE419063B1E}"/>
                </a:ext>
              </a:extLst>
            </p:cNvPr>
            <p:cNvCxnSpPr>
              <a:cxnSpLocks/>
            </p:cNvCxnSpPr>
            <p:nvPr/>
          </p:nvCxnSpPr>
          <p:spPr>
            <a:xfrm>
              <a:off x="-1115852" y="2443452"/>
              <a:ext cx="4916549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85CE8540-202E-7F39-DA9C-438C0FCE6CE9}"/>
                </a:ext>
              </a:extLst>
            </p:cNvPr>
            <p:cNvCxnSpPr>
              <a:cxnSpLocks/>
            </p:cNvCxnSpPr>
            <p:nvPr/>
          </p:nvCxnSpPr>
          <p:spPr>
            <a:xfrm>
              <a:off x="-1115852" y="4075495"/>
              <a:ext cx="4916551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76FDFE2A-6E22-83FC-05C0-F189ABF9BDE0}"/>
              </a:ext>
            </a:extLst>
          </p:cNvPr>
          <p:cNvCxnSpPr>
            <a:cxnSpLocks/>
          </p:cNvCxnSpPr>
          <p:nvPr/>
        </p:nvCxnSpPr>
        <p:spPr>
          <a:xfrm flipH="1" flipV="1">
            <a:off x="6853169" y="2917055"/>
            <a:ext cx="1137217" cy="51194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1C18F59E-A698-67B9-47C2-A1FC2E4E9057}"/>
              </a:ext>
            </a:extLst>
          </p:cNvPr>
          <p:cNvCxnSpPr>
            <a:cxnSpLocks/>
          </p:cNvCxnSpPr>
          <p:nvPr/>
        </p:nvCxnSpPr>
        <p:spPr>
          <a:xfrm flipH="1">
            <a:off x="6925448" y="5510215"/>
            <a:ext cx="1137217" cy="51194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7AE77C9-59BC-94AA-94C5-AB887720F05A}"/>
              </a:ext>
            </a:extLst>
          </p:cNvPr>
          <p:cNvGrpSpPr/>
          <p:nvPr/>
        </p:nvGrpSpPr>
        <p:grpSpPr>
          <a:xfrm rot="762758" flipH="1">
            <a:off x="5336050" y="2355238"/>
            <a:ext cx="1435352" cy="911891"/>
            <a:chOff x="791673" y="1206430"/>
            <a:chExt cx="4154226" cy="2869062"/>
          </a:xfrm>
        </p:grpSpPr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398BC92D-444A-2B07-42F7-4EEF8D26C978}"/>
                </a:ext>
              </a:extLst>
            </p:cNvPr>
            <p:cNvSpPr/>
            <p:nvPr/>
          </p:nvSpPr>
          <p:spPr>
            <a:xfrm>
              <a:off x="3795756" y="2438509"/>
              <a:ext cx="1150143" cy="1634218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076765B-6B06-F538-CE17-882DD1091D7E}"/>
                </a:ext>
              </a:extLst>
            </p:cNvPr>
            <p:cNvCxnSpPr>
              <a:cxnSpLocks/>
            </p:cNvCxnSpPr>
            <p:nvPr/>
          </p:nvCxnSpPr>
          <p:spPr>
            <a:xfrm rot="2707368" flipV="1">
              <a:off x="950956" y="1300646"/>
              <a:ext cx="2474040" cy="2285612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961D33C0-B89F-1483-E1F4-ED2A65C41D7E}"/>
                </a:ext>
              </a:extLst>
            </p:cNvPr>
            <p:cNvCxnSpPr>
              <a:cxnSpLocks/>
            </p:cNvCxnSpPr>
            <p:nvPr/>
          </p:nvCxnSpPr>
          <p:spPr>
            <a:xfrm>
              <a:off x="791674" y="4075495"/>
              <a:ext cx="3009026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0A17800B-DB23-75F8-4E7B-DFEEA9A5343A}"/>
              </a:ext>
            </a:extLst>
          </p:cNvPr>
          <p:cNvSpPr txBox="1"/>
          <p:nvPr/>
        </p:nvSpPr>
        <p:spPr>
          <a:xfrm>
            <a:off x="6645035" y="4006578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8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F766A7-3570-5C21-0E10-4D9A6691C7D0}"/>
              </a:ext>
            </a:extLst>
          </p:cNvPr>
          <p:cNvGrpSpPr/>
          <p:nvPr/>
        </p:nvGrpSpPr>
        <p:grpSpPr>
          <a:xfrm>
            <a:off x="5298245" y="4083628"/>
            <a:ext cx="1380434" cy="870572"/>
            <a:chOff x="5290688" y="4828206"/>
            <a:chExt cx="1380434" cy="870572"/>
          </a:xfrm>
        </p:grpSpPr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1A1F092B-9B9E-76C8-0268-76B4A0C64835}"/>
                </a:ext>
              </a:extLst>
            </p:cNvPr>
            <p:cNvSpPr/>
            <p:nvPr/>
          </p:nvSpPr>
          <p:spPr>
            <a:xfrm flipH="1">
              <a:off x="5290688" y="4828206"/>
              <a:ext cx="254176" cy="519413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8D196FC-F0DD-078A-CDAC-B8FC8FB03714}"/>
                </a:ext>
              </a:extLst>
            </p:cNvPr>
            <p:cNvCxnSpPr>
              <a:cxnSpLocks/>
              <a:endCxn id="124" idx="0"/>
            </p:cNvCxnSpPr>
            <p:nvPr/>
          </p:nvCxnSpPr>
          <p:spPr>
            <a:xfrm flipH="1">
              <a:off x="5544864" y="4829434"/>
              <a:ext cx="1058245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46A8D62-C6A3-5CFC-F1FC-536970F1473C}"/>
                </a:ext>
              </a:extLst>
            </p:cNvPr>
            <p:cNvCxnSpPr>
              <a:cxnSpLocks/>
            </p:cNvCxnSpPr>
            <p:nvPr/>
          </p:nvCxnSpPr>
          <p:spPr>
            <a:xfrm>
              <a:off x="6413179" y="5347022"/>
              <a:ext cx="257943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5D0ADC2-5506-B29B-514C-0CD97FFC93B6}"/>
                </a:ext>
              </a:extLst>
            </p:cNvPr>
            <p:cNvGrpSpPr/>
            <p:nvPr/>
          </p:nvGrpSpPr>
          <p:grpSpPr>
            <a:xfrm rot="12566609" flipH="1">
              <a:off x="5447778" y="4878268"/>
              <a:ext cx="1067212" cy="820510"/>
              <a:chOff x="1857152" y="2041372"/>
              <a:chExt cx="3088747" cy="2581553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5EE6033A-9043-A890-D4EE-34A9FD11B0BA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8460660F-D8F8-2C63-74C4-294F599F9E00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2393022" y="2041372"/>
                <a:ext cx="1310489" cy="804157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8C780F8D-C038-0E72-EA70-78A8A81A317D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1857152" y="3512641"/>
                <a:ext cx="1809368" cy="1110284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3521822-01D3-CDC0-1F9E-FBA5E4326ED0}"/>
              </a:ext>
            </a:extLst>
          </p:cNvPr>
          <p:cNvGrpSpPr/>
          <p:nvPr/>
        </p:nvGrpSpPr>
        <p:grpSpPr>
          <a:xfrm>
            <a:off x="5480865" y="4770807"/>
            <a:ext cx="1224302" cy="870572"/>
            <a:chOff x="5290688" y="4828206"/>
            <a:chExt cx="1224302" cy="870572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DB94D4C-D5FA-431F-E349-3B14DEB9CB2E}"/>
                </a:ext>
              </a:extLst>
            </p:cNvPr>
            <p:cNvSpPr/>
            <p:nvPr/>
          </p:nvSpPr>
          <p:spPr>
            <a:xfrm flipH="1">
              <a:off x="5290688" y="4828206"/>
              <a:ext cx="254176" cy="519413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D6E2327-5FCC-84FA-6AB6-BB8F160DD628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 flipH="1">
              <a:off x="5544864" y="4829434"/>
              <a:ext cx="91843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3A1C27F-097C-0623-0661-575C6A340740}"/>
                </a:ext>
              </a:extLst>
            </p:cNvPr>
            <p:cNvCxnSpPr>
              <a:cxnSpLocks/>
            </p:cNvCxnSpPr>
            <p:nvPr/>
          </p:nvCxnSpPr>
          <p:spPr>
            <a:xfrm>
              <a:off x="6413179" y="5347022"/>
              <a:ext cx="75323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3798BEB-4F3D-5643-5FDD-B9B2CA46113A}"/>
                </a:ext>
              </a:extLst>
            </p:cNvPr>
            <p:cNvGrpSpPr/>
            <p:nvPr/>
          </p:nvGrpSpPr>
          <p:grpSpPr>
            <a:xfrm rot="12566609" flipH="1">
              <a:off x="5447778" y="4878268"/>
              <a:ext cx="1067212" cy="820510"/>
              <a:chOff x="1857152" y="2041372"/>
              <a:chExt cx="3088747" cy="2581553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651FFD7-8424-0D45-0C8C-45A2CC68C394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404C80E-B6E6-B09B-D734-EDED208F04F8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2393022" y="2041372"/>
                <a:ext cx="1310489" cy="804157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FC52A91-5FDF-A6EF-87A8-782A7EE6A898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1857152" y="3512641"/>
                <a:ext cx="1809368" cy="1110284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2FD7DA8-E654-1EF7-0C2A-858847B0B57D}"/>
              </a:ext>
            </a:extLst>
          </p:cNvPr>
          <p:cNvSpPr txBox="1"/>
          <p:nvPr/>
        </p:nvSpPr>
        <p:spPr>
          <a:xfrm>
            <a:off x="6645966" y="4667362"/>
            <a:ext cx="1991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latin typeface=".SF NS"/>
              </a:rPr>
              <a:t>7</a:t>
            </a:r>
            <a:endParaRPr lang="en-US" sz="3600" b="1">
              <a:solidFill>
                <a:srgbClr val="000000"/>
              </a:solidFill>
              <a:effectLst/>
              <a:latin typeface=".SF NS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D930C05-6765-C1DB-6B9D-DB1B81718398}"/>
              </a:ext>
            </a:extLst>
          </p:cNvPr>
          <p:cNvGrpSpPr/>
          <p:nvPr/>
        </p:nvGrpSpPr>
        <p:grpSpPr>
          <a:xfrm>
            <a:off x="5727634" y="5511036"/>
            <a:ext cx="1224302" cy="870572"/>
            <a:chOff x="5290688" y="4828206"/>
            <a:chExt cx="1224302" cy="870572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6F04582-51FB-223E-5571-479578D34916}"/>
                </a:ext>
              </a:extLst>
            </p:cNvPr>
            <p:cNvSpPr/>
            <p:nvPr/>
          </p:nvSpPr>
          <p:spPr>
            <a:xfrm flipH="1">
              <a:off x="5290688" y="4828206"/>
              <a:ext cx="254176" cy="519413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C5D68E4-0C73-9A7E-949D-0FD23EBE9B2F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 flipH="1">
              <a:off x="5544864" y="4829434"/>
              <a:ext cx="91843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3159564-6A9C-CFD9-0A96-EFFD822C53D9}"/>
                </a:ext>
              </a:extLst>
            </p:cNvPr>
            <p:cNvCxnSpPr>
              <a:cxnSpLocks/>
            </p:cNvCxnSpPr>
            <p:nvPr/>
          </p:nvCxnSpPr>
          <p:spPr>
            <a:xfrm>
              <a:off x="6413179" y="5347022"/>
              <a:ext cx="75323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F3C6FAC-EA9D-6083-2C20-E17EE27B36F9}"/>
                </a:ext>
              </a:extLst>
            </p:cNvPr>
            <p:cNvGrpSpPr/>
            <p:nvPr/>
          </p:nvGrpSpPr>
          <p:grpSpPr>
            <a:xfrm rot="12566609" flipH="1">
              <a:off x="5447778" y="4878268"/>
              <a:ext cx="1067212" cy="820510"/>
              <a:chOff x="1857152" y="2041372"/>
              <a:chExt cx="3088747" cy="2581553"/>
            </a:xfrm>
          </p:grpSpPr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EE3E04E-1BC7-7AFE-4D25-4FDA8B20DFCD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124B755-ED29-A13C-D4B0-07CE48B305A6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2393022" y="2041372"/>
                <a:ext cx="1310489" cy="804157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7C89F56-7020-8ABA-A540-0888A1E74D30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1857152" y="3512641"/>
                <a:ext cx="1809368" cy="1110284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B6BA6066-4889-87E2-D4C3-B18514C64316}"/>
              </a:ext>
            </a:extLst>
          </p:cNvPr>
          <p:cNvSpPr/>
          <p:nvPr/>
        </p:nvSpPr>
        <p:spPr>
          <a:xfrm>
            <a:off x="6410569" y="5887370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320F08-1756-3637-E727-1438A61D4414}"/>
              </a:ext>
            </a:extLst>
          </p:cNvPr>
          <p:cNvCxnSpPr>
            <a:cxnSpLocks/>
            <a:stCxn id="129" idx="3"/>
            <a:endCxn id="130" idx="7"/>
          </p:cNvCxnSpPr>
          <p:nvPr/>
        </p:nvCxnSpPr>
        <p:spPr>
          <a:xfrm flipV="1">
            <a:off x="4734788" y="2867313"/>
            <a:ext cx="886367" cy="94612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EF86366-2489-D411-2934-E18B453AA3B7}"/>
              </a:ext>
            </a:extLst>
          </p:cNvPr>
          <p:cNvCxnSpPr>
            <a:cxnSpLocks/>
            <a:stCxn id="129" idx="5"/>
          </p:cNvCxnSpPr>
          <p:nvPr/>
        </p:nvCxnSpPr>
        <p:spPr>
          <a:xfrm flipH="1" flipV="1">
            <a:off x="3465101" y="2102514"/>
            <a:ext cx="1543493" cy="171092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E252581-59D4-D736-F99F-B86D67C2A35C}"/>
              </a:ext>
            </a:extLst>
          </p:cNvPr>
          <p:cNvCxnSpPr>
            <a:cxnSpLocks/>
            <a:stCxn id="112" idx="5"/>
          </p:cNvCxnSpPr>
          <p:nvPr/>
        </p:nvCxnSpPr>
        <p:spPr>
          <a:xfrm flipH="1" flipV="1">
            <a:off x="4094543" y="1470606"/>
            <a:ext cx="1546941" cy="171253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2B176CA-0551-00AD-6B78-B42D28BB9722}"/>
              </a:ext>
            </a:extLst>
          </p:cNvPr>
          <p:cNvCxnSpPr>
            <a:cxnSpLocks/>
          </p:cNvCxnSpPr>
          <p:nvPr/>
        </p:nvCxnSpPr>
        <p:spPr>
          <a:xfrm flipV="1">
            <a:off x="3465101" y="1470606"/>
            <a:ext cx="903248" cy="90571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0958F8D-9B95-E0EF-4E07-A9A3060B8222}"/>
              </a:ext>
            </a:extLst>
          </p:cNvPr>
          <p:cNvCxnSpPr>
            <a:cxnSpLocks/>
          </p:cNvCxnSpPr>
          <p:nvPr/>
        </p:nvCxnSpPr>
        <p:spPr>
          <a:xfrm flipV="1">
            <a:off x="4150741" y="2200230"/>
            <a:ext cx="849585" cy="95346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41138764-786E-FF16-6EC4-F6D3FC14A760}"/>
              </a:ext>
            </a:extLst>
          </p:cNvPr>
          <p:cNvSpPr/>
          <p:nvPr/>
        </p:nvSpPr>
        <p:spPr>
          <a:xfrm>
            <a:off x="3408394" y="2045807"/>
            <a:ext cx="387220" cy="38722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EF45770-8D9A-A368-F126-DB243E794ABC}"/>
              </a:ext>
            </a:extLst>
          </p:cNvPr>
          <p:cNvSpPr/>
          <p:nvPr/>
        </p:nvSpPr>
        <p:spPr>
          <a:xfrm>
            <a:off x="4094034" y="2823186"/>
            <a:ext cx="387220" cy="38722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826F4CE-82FB-A1DC-04CE-CB05004C703F}"/>
              </a:ext>
            </a:extLst>
          </p:cNvPr>
          <p:cNvSpPr/>
          <p:nvPr/>
        </p:nvSpPr>
        <p:spPr>
          <a:xfrm>
            <a:off x="4669813" y="2143523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79BC5F3-9915-DDEC-6C95-7FC0BA41BC5A}"/>
              </a:ext>
            </a:extLst>
          </p:cNvPr>
          <p:cNvSpPr/>
          <p:nvPr/>
        </p:nvSpPr>
        <p:spPr>
          <a:xfrm>
            <a:off x="4037836" y="1413899"/>
            <a:ext cx="387220" cy="38722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7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A4599-CFC4-05D3-37BA-9CF82982F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1C0F-50E3-F92D-4D5F-C5E1CBCCE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8" y="-43304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8x7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en-US" sz="6600">
                <a:solidFill>
                  <a:srgbClr val="0070C0"/>
                </a:solidFill>
              </a:rPr>
              <a:t>6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D826A0-8833-5918-A576-5D2C0DB95859}"/>
              </a:ext>
            </a:extLst>
          </p:cNvPr>
          <p:cNvGrpSpPr/>
          <p:nvPr/>
        </p:nvGrpSpPr>
        <p:grpSpPr>
          <a:xfrm flipH="1">
            <a:off x="1003516" y="1282259"/>
            <a:ext cx="7136967" cy="4967709"/>
            <a:chOff x="925698" y="1413899"/>
            <a:chExt cx="7136967" cy="4967709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3A6DA65A-A68B-2B8B-6006-D58F89AEA159}"/>
                </a:ext>
              </a:extLst>
            </p:cNvPr>
            <p:cNvGrpSpPr/>
            <p:nvPr/>
          </p:nvGrpSpPr>
          <p:grpSpPr>
            <a:xfrm>
              <a:off x="925698" y="1699752"/>
              <a:ext cx="4225251" cy="3558222"/>
              <a:chOff x="918141" y="2444330"/>
              <a:chExt cx="4225251" cy="3558222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29AA18A0-2006-4090-18E1-0B556190557A}"/>
                  </a:ext>
                </a:extLst>
              </p:cNvPr>
              <p:cNvGrpSpPr/>
              <p:nvPr/>
            </p:nvGrpSpPr>
            <p:grpSpPr>
              <a:xfrm>
                <a:off x="2467305" y="4166021"/>
                <a:ext cx="2676087" cy="519413"/>
                <a:chOff x="-2799287" y="2438509"/>
                <a:chExt cx="7745186" cy="1634218"/>
              </a:xfrm>
            </p:grpSpPr>
            <p:sp>
              <p:nvSpPr>
                <p:cNvPr id="101" name="Freeform 100">
                  <a:extLst>
                    <a:ext uri="{FF2B5EF4-FFF2-40B4-BE49-F238E27FC236}">
                      <a16:creationId xmlns:a16="http://schemas.microsoft.com/office/drawing/2014/main" id="{BC0EF5CA-438C-95D4-A9A4-CDE30DE5D9F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9174B7ED-FD91-B760-3933-0743BC1097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2799287" y="2443452"/>
                  <a:ext cx="659998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0DD3713F-88CA-1CD3-7172-A4990752EA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2799287" y="4067784"/>
                  <a:ext cx="6599986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ED95F000-840E-CFB7-C24B-8C18B87FA188}"/>
                  </a:ext>
                </a:extLst>
              </p:cNvPr>
              <p:cNvGrpSpPr/>
              <p:nvPr/>
            </p:nvGrpSpPr>
            <p:grpSpPr>
              <a:xfrm>
                <a:off x="2467305" y="4821760"/>
                <a:ext cx="2375482" cy="520293"/>
                <a:chOff x="-1929270" y="2438509"/>
                <a:chExt cx="6875169" cy="1636986"/>
              </a:xfrm>
            </p:grpSpPr>
            <p:sp>
              <p:nvSpPr>
                <p:cNvPr id="98" name="Freeform 97">
                  <a:extLst>
                    <a:ext uri="{FF2B5EF4-FFF2-40B4-BE49-F238E27FC236}">
                      <a16:creationId xmlns:a16="http://schemas.microsoft.com/office/drawing/2014/main" id="{3733A81F-DC19-5265-6992-EDBBD8B5BE3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9E0C9B62-709C-875E-8810-F1C79B3384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929270" y="2443452"/>
                  <a:ext cx="5729966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6285F70F-0935-C192-0D8B-0E58E2F00C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929270" y="4075495"/>
                  <a:ext cx="5729969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A01EE51B-58D2-0404-AA61-C674F6FF57C7}"/>
                  </a:ext>
                </a:extLst>
              </p:cNvPr>
              <p:cNvGrpSpPr/>
              <p:nvPr/>
            </p:nvGrpSpPr>
            <p:grpSpPr>
              <a:xfrm>
                <a:off x="2049947" y="5482259"/>
                <a:ext cx="1852710" cy="520293"/>
                <a:chOff x="-416252" y="2438509"/>
                <a:chExt cx="5362151" cy="1636986"/>
              </a:xfrm>
            </p:grpSpPr>
            <p:sp>
              <p:nvSpPr>
                <p:cNvPr id="95" name="Freeform 94">
                  <a:extLst>
                    <a:ext uri="{FF2B5EF4-FFF2-40B4-BE49-F238E27FC236}">
                      <a16:creationId xmlns:a16="http://schemas.microsoft.com/office/drawing/2014/main" id="{E1D8E533-6D9B-B1DD-743A-B6C04FBF2958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0A3D3E22-8E35-4CB3-04BE-A45470B6BE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674" y="2443452"/>
                  <a:ext cx="3009023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4B82A4BC-23C2-C051-E9C8-9B34545612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416252" y="4075495"/>
                  <a:ext cx="4216951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C4B46C2D-FDBD-A616-9B07-E2D12BCC5A72}"/>
                  </a:ext>
                </a:extLst>
              </p:cNvPr>
              <p:cNvGrpSpPr/>
              <p:nvPr/>
            </p:nvGrpSpPr>
            <p:grpSpPr>
              <a:xfrm>
                <a:off x="2467305" y="3506283"/>
                <a:ext cx="2094433" cy="520293"/>
                <a:chOff x="-1115852" y="2438509"/>
                <a:chExt cx="6061751" cy="1636986"/>
              </a:xfrm>
            </p:grpSpPr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9E050940-3D06-2D4B-0905-ABDE3704DE27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3506F2CB-E052-24B5-7550-F94A9C32BE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115852" y="2443452"/>
                  <a:ext cx="4916549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D2EA3573-51A1-27F7-2BAC-6D7CD566DF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115852" y="4075495"/>
                  <a:ext cx="4916551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A9E8741C-A470-61CB-749A-8A0823E466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5598" y="3006147"/>
                <a:ext cx="1137217" cy="511945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A3F7243B-6F80-C367-53B1-CA42F6F1A6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141" y="5485992"/>
                <a:ext cx="1137217" cy="511945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3F84D0E2-518F-402E-78AE-B41FC15C3AE9}"/>
                  </a:ext>
                </a:extLst>
              </p:cNvPr>
              <p:cNvGrpSpPr/>
              <p:nvPr/>
            </p:nvGrpSpPr>
            <p:grpSpPr>
              <a:xfrm rot="20837242">
                <a:off x="2374582" y="2444330"/>
                <a:ext cx="1435352" cy="911891"/>
                <a:chOff x="791673" y="1206430"/>
                <a:chExt cx="4154226" cy="2869062"/>
              </a:xfrm>
            </p:grpSpPr>
            <p:sp>
              <p:nvSpPr>
                <p:cNvPr id="89" name="Freeform 88">
                  <a:extLst>
                    <a:ext uri="{FF2B5EF4-FFF2-40B4-BE49-F238E27FC236}">
                      <a16:creationId xmlns:a16="http://schemas.microsoft.com/office/drawing/2014/main" id="{F9D99E49-F445-071D-24D7-B0DA770016A2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765D7C8E-F647-B033-FFB6-6690F28A56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707368" flipV="1">
                  <a:off x="950956" y="1300646"/>
                  <a:ext cx="2474040" cy="2285612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36CC0127-B95A-9AC1-6620-C1095239ED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674" y="4075495"/>
                  <a:ext cx="3009026" cy="0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F1DFA278-2131-1E5D-6D5C-C9A85569F044}"/>
                </a:ext>
              </a:extLst>
            </p:cNvPr>
            <p:cNvSpPr/>
            <p:nvPr/>
          </p:nvSpPr>
          <p:spPr>
            <a:xfrm>
              <a:off x="4678081" y="3482924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FC577A72-E1A8-542E-EC2E-DE948D6E812C}"/>
                </a:ext>
              </a:extLst>
            </p:cNvPr>
            <p:cNvSpPr/>
            <p:nvPr/>
          </p:nvSpPr>
          <p:spPr>
            <a:xfrm>
              <a:off x="5290642" y="2810606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88BE5AAC-E418-680D-DDCA-D10193339B43}"/>
                </a:ext>
              </a:extLst>
            </p:cNvPr>
            <p:cNvSpPr/>
            <p:nvPr/>
          </p:nvSpPr>
          <p:spPr>
            <a:xfrm>
              <a:off x="4385947" y="4144064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33DD092-CD9A-A9DC-B5F6-6F608634921C}"/>
                </a:ext>
              </a:extLst>
            </p:cNvPr>
            <p:cNvSpPr/>
            <p:nvPr/>
          </p:nvSpPr>
          <p:spPr>
            <a:xfrm>
              <a:off x="3454330" y="479806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7F48729-A877-B925-994E-0ECD2623B25B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578CC92E-760A-3DC2-C0EE-97289F13703D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7921FA37-FDA1-ABC0-CAE9-F0D405FBD4DF}"/>
                </a:ext>
              </a:extLst>
            </p:cNvPr>
            <p:cNvSpPr txBox="1"/>
            <p:nvPr/>
          </p:nvSpPr>
          <p:spPr>
            <a:xfrm>
              <a:off x="2659938" y="4008996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7</a:t>
              </a: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4EFE83A-6E09-39E7-E2E1-68FA4A525F53}"/>
                </a:ext>
              </a:extLst>
            </p:cNvPr>
            <p:cNvGrpSpPr/>
            <p:nvPr/>
          </p:nvGrpSpPr>
          <p:grpSpPr>
            <a:xfrm flipH="1">
              <a:off x="4584246" y="3417191"/>
              <a:ext cx="2094433" cy="520293"/>
              <a:chOff x="-1115852" y="2438509"/>
              <a:chExt cx="6061751" cy="1636986"/>
            </a:xfrm>
          </p:grpSpPr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503B04B5-58DE-BE4A-2968-EDE8D0890BD5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0CB25704-90A8-BC6E-9D53-327807D0F8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7B7153D0-3B13-A9FB-4253-B4EC659061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DB4DBF6-3C06-BEF8-4B9C-ECAA4DAC933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D2283B7-0DA4-6431-5E77-FCC2DDC840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7479A8A0-7308-228A-3291-08C92F3F373F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C1E3D113-368E-EFB5-AB52-AA82C4AA7B60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CCF7D713-8244-05AB-9BBE-F90E192597C5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53968861-F527-5315-FDC8-A308F7AA77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99683237-C9EB-480E-5E85-A9577F93602F}"/>
                </a:ext>
              </a:extLst>
            </p:cNvPr>
            <p:cNvSpPr txBox="1"/>
            <p:nvPr/>
          </p:nvSpPr>
          <p:spPr>
            <a:xfrm>
              <a:off x="6645035" y="4006578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8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38B01F1-164B-3F90-6B07-CA6225A1FAA7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65D05A88-D427-4962-7C1D-66C4003F2A39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167F2280-9A8C-745B-A647-8FD1EA9FA9BE}"/>
                  </a:ext>
                </a:extLst>
              </p:cNvPr>
              <p:cNvCxnSpPr>
                <a:cxnSpLocks/>
                <a:endCxn id="124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38A0488A-1277-11A6-A86A-8D6B2D5540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8DA2DAB9-E1CD-B944-4005-E8F8002DAD9B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" name="Freeform 3">
                  <a:extLst>
                    <a:ext uri="{FF2B5EF4-FFF2-40B4-BE49-F238E27FC236}">
                      <a16:creationId xmlns:a16="http://schemas.microsoft.com/office/drawing/2014/main" id="{B2B9DDC7-DB6D-069F-172A-55DA92B05942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B891068A-E7E4-CE80-5B2C-33EBB4365F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656F2F71-67F0-E765-EBBD-B1AC2E32EB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1EC31CA-04D2-FD1C-1B68-4C1F6F1CEA62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9E65306-CE39-795C-D1C7-DD1DEED70BD1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D906FCF-9502-D97A-A969-18231EFCB71F}"/>
                  </a:ext>
                </a:extLst>
              </p:cNvPr>
              <p:cNvCxnSpPr>
                <a:cxnSpLocks/>
                <a:endCxn id="19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E56421B-3518-8F39-22CC-E53D581053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C8A1217-4F60-9065-5D31-DF3FFD12C3FE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530D2B9-4660-5A78-E4AB-7F1F94041DA1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4770E4D1-8577-A989-C317-6C7C956F21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FA357381-EC0D-2237-BF72-800A873B00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CE80FF7-FED2-E244-E939-C044CFA84DDE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F557FDD-80E7-D122-9CDF-9DD6CBA0219B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5A898E5E-799E-E723-58DE-A93E20FF4D00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75D3BBA-5BC4-1D3C-1FCE-140610327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A2FAE1D-8FCE-C755-7B34-65BD6252ADE9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FD826097-E2F3-D8E8-A9C1-A588D80129FE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541537A6-F6E1-3D12-AAFC-A012A89A4B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94A2486B-DE55-9EF9-3B7A-0096C452E1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CA75B63-F779-5B78-537F-7A1194D8BE5F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9391520-D917-DD1E-4013-0BD9332B8B08}"/>
                </a:ext>
              </a:extLst>
            </p:cNvPr>
            <p:cNvCxnSpPr>
              <a:cxnSpLocks/>
              <a:stCxn id="129" idx="3"/>
              <a:endCxn id="130" idx="7"/>
            </p:cNvCxnSpPr>
            <p:nvPr/>
          </p:nvCxnSpPr>
          <p:spPr>
            <a:xfrm flipV="1">
              <a:off x="4734788" y="2867313"/>
              <a:ext cx="886367" cy="9461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A751D8D-5B70-BFA3-CE30-FAE81A73A124}"/>
                </a:ext>
              </a:extLst>
            </p:cNvPr>
            <p:cNvCxnSpPr>
              <a:cxnSpLocks/>
              <a:stCxn id="129" idx="5"/>
            </p:cNvCxnSpPr>
            <p:nvPr/>
          </p:nvCxnSpPr>
          <p:spPr>
            <a:xfrm flipH="1" flipV="1">
              <a:off x="3465101" y="2102514"/>
              <a:ext cx="1543493" cy="171092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9B5D844-0A74-F9B5-36AB-A549F7F17BBA}"/>
                </a:ext>
              </a:extLst>
            </p:cNvPr>
            <p:cNvCxnSpPr>
              <a:cxnSpLocks/>
              <a:stCxn id="112" idx="5"/>
            </p:cNvCxnSpPr>
            <p:nvPr/>
          </p:nvCxnSpPr>
          <p:spPr>
            <a:xfrm flipH="1" flipV="1">
              <a:off x="4094543" y="1470606"/>
              <a:ext cx="1546941" cy="171253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F6D2AF05-1D81-0CD2-6931-55666B28D1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5101" y="1470606"/>
              <a:ext cx="903248" cy="90571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5B9C846-774D-F462-6CCD-F593BC2926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50741" y="2200230"/>
              <a:ext cx="849585" cy="953469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46FEFA3-203D-DBB7-50EA-373797BADDE4}"/>
                </a:ext>
              </a:extLst>
            </p:cNvPr>
            <p:cNvSpPr/>
            <p:nvPr/>
          </p:nvSpPr>
          <p:spPr>
            <a:xfrm>
              <a:off x="3408394" y="2045807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47D26EB3-34D5-CD2D-18FB-21AC35EEEFF0}"/>
                </a:ext>
              </a:extLst>
            </p:cNvPr>
            <p:cNvSpPr/>
            <p:nvPr/>
          </p:nvSpPr>
          <p:spPr>
            <a:xfrm>
              <a:off x="4094034" y="2823186"/>
              <a:ext cx="387220" cy="38722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81653B8-88F6-3587-3B4A-E1D3EBDFEA3D}"/>
                </a:ext>
              </a:extLst>
            </p:cNvPr>
            <p:cNvSpPr/>
            <p:nvPr/>
          </p:nvSpPr>
          <p:spPr>
            <a:xfrm>
              <a:off x="4669813" y="2143523"/>
              <a:ext cx="387220" cy="38722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0AB530A-68AA-5476-4D00-249C395EDF5A}"/>
                </a:ext>
              </a:extLst>
            </p:cNvPr>
            <p:cNvSpPr/>
            <p:nvPr/>
          </p:nvSpPr>
          <p:spPr>
            <a:xfrm>
              <a:off x="4037836" y="1413899"/>
              <a:ext cx="387220" cy="38722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092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FD844-4B37-7845-0E0C-DCAC88265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1BF96-D7A3-880F-762F-7F2D931E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93" y="195483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8x8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en-US" sz="6600">
                <a:solidFill>
                  <a:srgbClr val="0070C0"/>
                </a:solidFill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D7CE6B-EE79-9593-0EE4-22C611EBA6E8}"/>
              </a:ext>
            </a:extLst>
          </p:cNvPr>
          <p:cNvGrpSpPr/>
          <p:nvPr/>
        </p:nvGrpSpPr>
        <p:grpSpPr>
          <a:xfrm flipH="1">
            <a:off x="1532439" y="1877618"/>
            <a:ext cx="3478419" cy="4026370"/>
            <a:chOff x="4584246" y="2355238"/>
            <a:chExt cx="3478419" cy="40263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1840D24-A304-B252-721E-00C221DB7B5E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7C15AFB-7F49-47AE-F4C8-E1C5796A2234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6F8CB44-A065-AE97-7534-FF8A5E7A9B9C}"/>
                </a:ext>
              </a:extLst>
            </p:cNvPr>
            <p:cNvGrpSpPr/>
            <p:nvPr/>
          </p:nvGrpSpPr>
          <p:grpSpPr>
            <a:xfrm flipH="1">
              <a:off x="4584246" y="3417191"/>
              <a:ext cx="2094433" cy="520293"/>
              <a:chOff x="-1115852" y="2438509"/>
              <a:chExt cx="6061751" cy="1636986"/>
            </a:xfrm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3C24C1AC-8F53-975F-F22D-565B8721176C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ADEF80B-AA3B-156B-6CAB-18939C6556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36A63EB3-0C51-D171-3F1F-94CDE85382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615726-0677-6C5D-E716-CDD81639F1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865DBC2-0F59-0A59-C215-37DC820A10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BA88143-5E57-3B2F-3AC6-A1A5172DE757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8AB79FA5-0101-6E79-546E-0AE8C8A3AF18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A07BADA-674C-EF73-9BEB-41A02506D255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BD0755BC-F839-D3F2-5A5E-EAA64F6BE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5AF81AC-631D-2419-8061-9F0C8060EC50}"/>
                </a:ext>
              </a:extLst>
            </p:cNvPr>
            <p:cNvSpPr txBox="1"/>
            <p:nvPr/>
          </p:nvSpPr>
          <p:spPr>
            <a:xfrm>
              <a:off x="6645035" y="4006578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8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BB4EF81-49E2-4FFE-AF3E-B1A2C402870B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3AE3D2F4-4002-5B39-780B-C07A2FB476D8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2E5970F9-AB95-CD73-764F-7904DC1E2340}"/>
                  </a:ext>
                </a:extLst>
              </p:cNvPr>
              <p:cNvCxnSpPr>
                <a:cxnSpLocks/>
                <a:endCxn id="61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8EA6D2B-87F9-AAB9-38E7-61D3EFF5CB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3D24A74-E5D9-B493-6CBC-6BDCB6EF9901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65" name="Freeform 64">
                  <a:extLst>
                    <a:ext uri="{FF2B5EF4-FFF2-40B4-BE49-F238E27FC236}">
                      <a16:creationId xmlns:a16="http://schemas.microsoft.com/office/drawing/2014/main" id="{74FC6619-8E15-277A-9656-FBC4E4CD8AB5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F7B02545-7080-37B7-0390-E0B27AD8D2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8975B6E1-D36F-3735-FAC9-E230E370D2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A40A935-4705-B4CB-5FF2-E614D0EC68F3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57B1F144-B3DA-38AB-B3F7-658FFBB448DA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E6F33BA5-04A8-0C10-F99D-305D14B007C4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A1CD21E-B1C2-8FC9-B984-0E2CBCD24D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6C05620-144C-32C2-E667-23D2A18BF18E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2D53D3D8-0EF4-34DA-674F-4E874DB3157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D554C42C-8127-90FE-D474-090753BD26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0D9D8F04-5F46-8648-F3B5-D3A97B88D9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B1F9F42-04C3-913B-1823-0110AE7629CC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01D6F8D-7B53-8285-D3B4-E157EA7E8188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295B81F-26FD-6B5D-0888-F8AC24677F87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D48B11B-CA5C-0C33-4D10-BEB024935F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3F42F68-D672-40E9-74CA-3BBDF81DA779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91F05C96-F864-186A-EB12-D0715472208D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E5FBB8E4-16B1-2CDB-7B2B-9B586D2B7A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7FFE7DC0-AD29-A2E2-717C-9198B4FDFC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2859922-B0C7-5133-8429-105582B2B3E7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630BECF-03BD-17FE-F87A-736CF386BE2C}"/>
              </a:ext>
            </a:extLst>
          </p:cNvPr>
          <p:cNvGrpSpPr/>
          <p:nvPr/>
        </p:nvGrpSpPr>
        <p:grpSpPr>
          <a:xfrm>
            <a:off x="4359473" y="1867643"/>
            <a:ext cx="3478419" cy="4026370"/>
            <a:chOff x="4584246" y="2355238"/>
            <a:chExt cx="3478419" cy="4026370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69D094D4-435A-A75C-666F-C12E2405DBEF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88EB9FD2-0B80-0E3F-196C-C381D0117472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D4C9DE6-2FDF-04E7-9810-8DC9615334B0}"/>
                </a:ext>
              </a:extLst>
            </p:cNvPr>
            <p:cNvGrpSpPr/>
            <p:nvPr/>
          </p:nvGrpSpPr>
          <p:grpSpPr>
            <a:xfrm flipH="1">
              <a:off x="4584246" y="3417191"/>
              <a:ext cx="2094433" cy="520293"/>
              <a:chOff x="-1115852" y="2438509"/>
              <a:chExt cx="6061751" cy="1636986"/>
            </a:xfrm>
          </p:grpSpPr>
          <p:sp>
            <p:nvSpPr>
              <p:cNvPr id="174" name="Freeform 173">
                <a:extLst>
                  <a:ext uri="{FF2B5EF4-FFF2-40B4-BE49-F238E27FC236}">
                    <a16:creationId xmlns:a16="http://schemas.microsoft.com/office/drawing/2014/main" id="{1772BA14-9E7A-E445-9BF0-943C63887E31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A2443A38-BBE7-886A-CF7A-DAEE4D04E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437D8C9D-60AF-464A-82E1-F59C8F0D9E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DB66A4F-6B05-5F96-F2F6-A32A70FD12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3F4EBAF-9112-F14F-212C-00DD9D79B5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0355DECE-D588-B450-AB8A-E4D0A50A915D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171" name="Freeform 170">
                <a:extLst>
                  <a:ext uri="{FF2B5EF4-FFF2-40B4-BE49-F238E27FC236}">
                    <a16:creationId xmlns:a16="http://schemas.microsoft.com/office/drawing/2014/main" id="{D4567FAE-53C7-E8D8-9657-C295695BF7E9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629FF5C4-7FDF-77C6-6EE0-6A780CA808A6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4241D282-E636-35C6-0F77-DEE583AED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661593F-AE20-3C15-1D89-5F2986BB5EAF}"/>
                </a:ext>
              </a:extLst>
            </p:cNvPr>
            <p:cNvSpPr txBox="1"/>
            <p:nvPr/>
          </p:nvSpPr>
          <p:spPr>
            <a:xfrm>
              <a:off x="6645035" y="4006578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8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A1A139DC-8AA1-BFF1-9046-B8E4EA1D05F0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164" name="Freeform 163">
                <a:extLst>
                  <a:ext uri="{FF2B5EF4-FFF2-40B4-BE49-F238E27FC236}">
                    <a16:creationId xmlns:a16="http://schemas.microsoft.com/office/drawing/2014/main" id="{094FE3E6-F2CD-3145-E009-127D456AC538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9B7E69E8-4C71-C415-798E-998D5964CEEE}"/>
                  </a:ext>
                </a:extLst>
              </p:cNvPr>
              <p:cNvCxnSpPr>
                <a:cxnSpLocks/>
                <a:endCxn id="164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CB92D2DA-54CE-CABD-BACF-95E7875DDF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D1E056B9-5484-7663-6EE3-6C3E87750C68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168" name="Freeform 167">
                  <a:extLst>
                    <a:ext uri="{FF2B5EF4-FFF2-40B4-BE49-F238E27FC236}">
                      <a16:creationId xmlns:a16="http://schemas.microsoft.com/office/drawing/2014/main" id="{CE76CADF-EE89-A1F2-028A-5916F47BF4E4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D23294FF-7C99-2876-1A9E-C9C9C2AC64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395F35C8-4B9E-CB1A-8EAA-7F349C2FE3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5FEAB7A2-6835-E8D6-CA90-8FA7D336486F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D3DFDC19-B5D0-FE5D-86D0-36967F09B2EA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7D0F0150-E8C1-68C9-8CDC-921C57A2D4A9}"/>
                  </a:ext>
                </a:extLst>
              </p:cNvPr>
              <p:cNvCxnSpPr>
                <a:cxnSpLocks/>
                <a:endCxn id="157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EC49A75F-3159-A4B3-9E6F-9A32F06B7D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E25618E1-D278-6679-D73B-8ADA2BF11CBE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161" name="Freeform 160">
                  <a:extLst>
                    <a:ext uri="{FF2B5EF4-FFF2-40B4-BE49-F238E27FC236}">
                      <a16:creationId xmlns:a16="http://schemas.microsoft.com/office/drawing/2014/main" id="{3DCD2177-B875-84FF-9730-5943C7725B4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70EE0D7E-F3F3-3AA7-B40A-B384F87085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CBCCFFB2-C80F-F01E-CA4C-0234ED9721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695D0778-0CCB-2612-65A5-C83C9CC9DD81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A94C3978-13F1-E8BF-0512-1F56BB1A32E0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5703A232-E8CC-FCDA-09F6-070C74516DEA}"/>
                  </a:ext>
                </a:extLst>
              </p:cNvPr>
              <p:cNvCxnSpPr>
                <a:cxnSpLocks/>
                <a:endCxn id="150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FEAB142D-E747-A3B4-A12A-836954FB31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579C1714-62C2-3238-A818-D132B8EB6CEA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154" name="Freeform 153">
                  <a:extLst>
                    <a:ext uri="{FF2B5EF4-FFF2-40B4-BE49-F238E27FC236}">
                      <a16:creationId xmlns:a16="http://schemas.microsoft.com/office/drawing/2014/main" id="{71541D43-843C-EE5A-36BF-56044CE8C9E3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4E50BE95-4C47-C1EE-B971-B19EC7FEDA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C41CA2EC-2B7C-4B33-74DD-DD755BBB7E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9F162301-B65F-D96C-3B59-0DC68AE53590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65C6201-55DE-0152-EC19-B30CC469FC58}"/>
              </a:ext>
            </a:extLst>
          </p:cNvPr>
          <p:cNvGrpSpPr/>
          <p:nvPr/>
        </p:nvGrpSpPr>
        <p:grpSpPr>
          <a:xfrm>
            <a:off x="3791095" y="2187680"/>
            <a:ext cx="1121282" cy="1208664"/>
            <a:chOff x="4603176" y="887408"/>
            <a:chExt cx="1121282" cy="1208664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D08A68C-ED3E-D91D-F946-3CF9A1D6912C}"/>
                </a:ext>
              </a:extLst>
            </p:cNvPr>
            <p:cNvSpPr/>
            <p:nvPr/>
          </p:nvSpPr>
          <p:spPr>
            <a:xfrm>
              <a:off x="4603176" y="887408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A6B68BB2-9AD1-9BFE-BF7F-73C02929EAC6}"/>
                </a:ext>
              </a:extLst>
            </p:cNvPr>
            <p:cNvSpPr/>
            <p:nvPr/>
          </p:nvSpPr>
          <p:spPr>
            <a:xfrm>
              <a:off x="5277431" y="1649045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D63C7FA-AC4D-8D2E-20AD-B08B2459D996}"/>
                </a:ext>
              </a:extLst>
            </p:cNvPr>
            <p:cNvCxnSpPr>
              <a:cxnSpLocks/>
              <a:stCxn id="129" idx="5"/>
              <a:endCxn id="128" idx="1"/>
            </p:cNvCxnSpPr>
            <p:nvPr/>
          </p:nvCxnSpPr>
          <p:spPr>
            <a:xfrm flipH="1" flipV="1">
              <a:off x="4668642" y="952874"/>
              <a:ext cx="990351" cy="107773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2" name="Oval 181">
            <a:extLst>
              <a:ext uri="{FF2B5EF4-FFF2-40B4-BE49-F238E27FC236}">
                <a16:creationId xmlns:a16="http://schemas.microsoft.com/office/drawing/2014/main" id="{E5674C22-5020-4503-99AA-3529A4443D45}"/>
              </a:ext>
            </a:extLst>
          </p:cNvPr>
          <p:cNvSpPr/>
          <p:nvPr/>
        </p:nvSpPr>
        <p:spPr>
          <a:xfrm>
            <a:off x="5155233" y="2194020"/>
            <a:ext cx="447027" cy="44702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706A4054-D303-3FAB-6FD3-CE9A56AB4AA0}"/>
              </a:ext>
            </a:extLst>
          </p:cNvPr>
          <p:cNvCxnSpPr>
            <a:cxnSpLocks/>
            <a:stCxn id="182" idx="5"/>
          </p:cNvCxnSpPr>
          <p:nvPr/>
        </p:nvCxnSpPr>
        <p:spPr>
          <a:xfrm flipH="1" flipV="1">
            <a:off x="4546444" y="1497849"/>
            <a:ext cx="990351" cy="107773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FC0727B-11F0-B414-E8A9-371F962A4A92}"/>
              </a:ext>
            </a:extLst>
          </p:cNvPr>
          <p:cNvCxnSpPr>
            <a:cxnSpLocks/>
            <a:stCxn id="128" idx="3"/>
          </p:cNvCxnSpPr>
          <p:nvPr/>
        </p:nvCxnSpPr>
        <p:spPr>
          <a:xfrm flipV="1">
            <a:off x="3856561" y="1497849"/>
            <a:ext cx="1005978" cy="107139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AEF40785-71C6-7BFE-8018-0BBF1A6CD43C}"/>
              </a:ext>
            </a:extLst>
          </p:cNvPr>
          <p:cNvCxnSpPr>
            <a:cxnSpLocks/>
            <a:stCxn id="129" idx="3"/>
            <a:endCxn id="182" idx="7"/>
          </p:cNvCxnSpPr>
          <p:nvPr/>
        </p:nvCxnSpPr>
        <p:spPr>
          <a:xfrm flipV="1">
            <a:off x="4530816" y="2259486"/>
            <a:ext cx="1005978" cy="107139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1" name="Oval 190">
            <a:extLst>
              <a:ext uri="{FF2B5EF4-FFF2-40B4-BE49-F238E27FC236}">
                <a16:creationId xmlns:a16="http://schemas.microsoft.com/office/drawing/2014/main" id="{4CC59EF1-5C1C-8CEF-C661-2CC8920AF1F3}"/>
              </a:ext>
            </a:extLst>
          </p:cNvPr>
          <p:cNvSpPr/>
          <p:nvPr/>
        </p:nvSpPr>
        <p:spPr>
          <a:xfrm>
            <a:off x="4480978" y="1432383"/>
            <a:ext cx="447027" cy="447027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53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A8C07-5A1E-24AE-A621-A243FFB8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F201E-B234-4F9D-C2BC-D4854CDCC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93" y="195483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8x9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en-US" sz="660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0CC4324D-049D-9636-2461-4381E5A20040}"/>
              </a:ext>
            </a:extLst>
          </p:cNvPr>
          <p:cNvSpPr/>
          <p:nvPr/>
        </p:nvSpPr>
        <p:spPr>
          <a:xfrm>
            <a:off x="5970809" y="4465066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A2B96A28-FB99-C582-EE53-61C9B2A3F7C1}"/>
              </a:ext>
            </a:extLst>
          </p:cNvPr>
          <p:cNvSpPr/>
          <p:nvPr/>
        </p:nvSpPr>
        <p:spPr>
          <a:xfrm>
            <a:off x="6147177" y="5169955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07DC479-0967-6935-33B4-F0FD0E9CD1EB}"/>
              </a:ext>
            </a:extLst>
          </p:cNvPr>
          <p:cNvCxnSpPr>
            <a:cxnSpLocks/>
          </p:cNvCxnSpPr>
          <p:nvPr/>
        </p:nvCxnSpPr>
        <p:spPr>
          <a:xfrm flipH="1" flipV="1">
            <a:off x="6853169" y="2917055"/>
            <a:ext cx="1137217" cy="51194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572B59B-C863-F378-6E8E-0D92ACCC5EEA}"/>
              </a:ext>
            </a:extLst>
          </p:cNvPr>
          <p:cNvCxnSpPr>
            <a:cxnSpLocks/>
          </p:cNvCxnSpPr>
          <p:nvPr/>
        </p:nvCxnSpPr>
        <p:spPr>
          <a:xfrm flipH="1">
            <a:off x="6925448" y="5510215"/>
            <a:ext cx="1137217" cy="51194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B87BC27-C3C5-799E-EB91-370A34244220}"/>
              </a:ext>
            </a:extLst>
          </p:cNvPr>
          <p:cNvGrpSpPr/>
          <p:nvPr/>
        </p:nvGrpSpPr>
        <p:grpSpPr>
          <a:xfrm rot="762758" flipH="1">
            <a:off x="5336050" y="2355238"/>
            <a:ext cx="1435352" cy="911891"/>
            <a:chOff x="791673" y="1206430"/>
            <a:chExt cx="4154226" cy="2869062"/>
          </a:xfrm>
        </p:grpSpPr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21A60D28-8096-0E89-6F5A-79D49F49FB60}"/>
                </a:ext>
              </a:extLst>
            </p:cNvPr>
            <p:cNvSpPr/>
            <p:nvPr/>
          </p:nvSpPr>
          <p:spPr>
            <a:xfrm>
              <a:off x="3795756" y="2438509"/>
              <a:ext cx="1150143" cy="1634218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7D36607D-FC32-065A-F0F2-BF4EF4FAC747}"/>
                </a:ext>
              </a:extLst>
            </p:cNvPr>
            <p:cNvCxnSpPr>
              <a:cxnSpLocks/>
            </p:cNvCxnSpPr>
            <p:nvPr/>
          </p:nvCxnSpPr>
          <p:spPr>
            <a:xfrm rot="2707368" flipV="1">
              <a:off x="950956" y="1300646"/>
              <a:ext cx="2474040" cy="2285612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B627D8A7-021F-8824-5539-538E489BC6BE}"/>
                </a:ext>
              </a:extLst>
            </p:cNvPr>
            <p:cNvCxnSpPr>
              <a:cxnSpLocks/>
            </p:cNvCxnSpPr>
            <p:nvPr/>
          </p:nvCxnSpPr>
          <p:spPr>
            <a:xfrm>
              <a:off x="791674" y="4075495"/>
              <a:ext cx="3009026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7A959340-4CDD-3C64-8CD2-458D28496E52}"/>
              </a:ext>
            </a:extLst>
          </p:cNvPr>
          <p:cNvSpPr txBox="1"/>
          <p:nvPr/>
        </p:nvSpPr>
        <p:spPr>
          <a:xfrm>
            <a:off x="6577678" y="3357890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9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CE3750-5792-1E05-F307-2C4021557EF0}"/>
              </a:ext>
            </a:extLst>
          </p:cNvPr>
          <p:cNvGrpSpPr/>
          <p:nvPr/>
        </p:nvGrpSpPr>
        <p:grpSpPr>
          <a:xfrm>
            <a:off x="5298245" y="4083628"/>
            <a:ext cx="1380434" cy="870572"/>
            <a:chOff x="5290688" y="4828206"/>
            <a:chExt cx="1380434" cy="870572"/>
          </a:xfrm>
        </p:grpSpPr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00EA2515-17CD-7952-6904-410EB4BFA692}"/>
                </a:ext>
              </a:extLst>
            </p:cNvPr>
            <p:cNvSpPr/>
            <p:nvPr/>
          </p:nvSpPr>
          <p:spPr>
            <a:xfrm flipH="1">
              <a:off x="5290688" y="4828206"/>
              <a:ext cx="254176" cy="519413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1FA87DF-4700-6757-5717-294A1EC8203C}"/>
                </a:ext>
              </a:extLst>
            </p:cNvPr>
            <p:cNvCxnSpPr>
              <a:cxnSpLocks/>
              <a:endCxn id="124" idx="0"/>
            </p:cNvCxnSpPr>
            <p:nvPr/>
          </p:nvCxnSpPr>
          <p:spPr>
            <a:xfrm flipH="1">
              <a:off x="5544864" y="4829434"/>
              <a:ext cx="1058245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0D08672E-8F20-1484-2402-DE971EF1F1DD}"/>
                </a:ext>
              </a:extLst>
            </p:cNvPr>
            <p:cNvCxnSpPr>
              <a:cxnSpLocks/>
            </p:cNvCxnSpPr>
            <p:nvPr/>
          </p:nvCxnSpPr>
          <p:spPr>
            <a:xfrm>
              <a:off x="6413179" y="5347022"/>
              <a:ext cx="257943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74454F-D05C-59ED-B3FD-C5111AEC3AF9}"/>
                </a:ext>
              </a:extLst>
            </p:cNvPr>
            <p:cNvGrpSpPr/>
            <p:nvPr/>
          </p:nvGrpSpPr>
          <p:grpSpPr>
            <a:xfrm rot="12566609" flipH="1">
              <a:off x="5447778" y="4878268"/>
              <a:ext cx="1067212" cy="820510"/>
              <a:chOff x="1857152" y="2041372"/>
              <a:chExt cx="3088747" cy="2581553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BA0417E7-1C23-5A79-35FE-2A50BBD29C15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880638B4-E513-583E-CCC0-83670072F7C3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2393022" y="2041372"/>
                <a:ext cx="1310489" cy="804157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8A8BB072-CE03-448F-1124-D47E14F4B7BA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1857152" y="3512641"/>
                <a:ext cx="1809368" cy="1110284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9182707-BC26-A787-0F12-565BC5261FAC}"/>
              </a:ext>
            </a:extLst>
          </p:cNvPr>
          <p:cNvGrpSpPr/>
          <p:nvPr/>
        </p:nvGrpSpPr>
        <p:grpSpPr>
          <a:xfrm>
            <a:off x="5480865" y="4770807"/>
            <a:ext cx="1224302" cy="870572"/>
            <a:chOff x="5290688" y="4828206"/>
            <a:chExt cx="1224302" cy="870572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3274722-78C9-6957-6FA9-79BBD291566E}"/>
                </a:ext>
              </a:extLst>
            </p:cNvPr>
            <p:cNvSpPr/>
            <p:nvPr/>
          </p:nvSpPr>
          <p:spPr>
            <a:xfrm flipH="1">
              <a:off x="5290688" y="4828206"/>
              <a:ext cx="254176" cy="519413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3CB654F-199D-3C36-683B-32BD44A03B91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 flipH="1">
              <a:off x="5544864" y="4829434"/>
              <a:ext cx="91843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421D18F-C728-94C0-B6F8-03E8A6476899}"/>
                </a:ext>
              </a:extLst>
            </p:cNvPr>
            <p:cNvCxnSpPr>
              <a:cxnSpLocks/>
            </p:cNvCxnSpPr>
            <p:nvPr/>
          </p:nvCxnSpPr>
          <p:spPr>
            <a:xfrm>
              <a:off x="6413179" y="5347022"/>
              <a:ext cx="75323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737E68-BCFD-D547-05B9-177330565BBB}"/>
                </a:ext>
              </a:extLst>
            </p:cNvPr>
            <p:cNvGrpSpPr/>
            <p:nvPr/>
          </p:nvGrpSpPr>
          <p:grpSpPr>
            <a:xfrm rot="12566609" flipH="1">
              <a:off x="5447778" y="4878268"/>
              <a:ext cx="1067212" cy="820510"/>
              <a:chOff x="1857152" y="2041372"/>
              <a:chExt cx="3088747" cy="2581553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E4DA43D-749B-31DD-B327-DFC6C293ACC9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3792F70-CABB-47BA-30FE-7500F3827D8C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2393022" y="2041372"/>
                <a:ext cx="1310489" cy="804157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E766141-A47E-366E-1EC3-C23319F19297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1857152" y="3512641"/>
                <a:ext cx="1809368" cy="1110284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A187BBE-80B8-22C5-C5CD-EF9DCFCF05DC}"/>
              </a:ext>
            </a:extLst>
          </p:cNvPr>
          <p:cNvGrpSpPr/>
          <p:nvPr/>
        </p:nvGrpSpPr>
        <p:grpSpPr>
          <a:xfrm>
            <a:off x="5727634" y="5511036"/>
            <a:ext cx="1224302" cy="870572"/>
            <a:chOff x="5290688" y="4828206"/>
            <a:chExt cx="1224302" cy="870572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BE94572-E4B8-05B5-2A02-9B894E98DC4C}"/>
                </a:ext>
              </a:extLst>
            </p:cNvPr>
            <p:cNvSpPr/>
            <p:nvPr/>
          </p:nvSpPr>
          <p:spPr>
            <a:xfrm flipH="1">
              <a:off x="5290688" y="4828206"/>
              <a:ext cx="254176" cy="519413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AEE3083-C7ED-DDD9-B302-E9C7DF4B6FBB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 flipH="1">
              <a:off x="5544864" y="4829434"/>
              <a:ext cx="918432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1783FF7-89B1-BFC6-9FE2-2FD8120B9224}"/>
                </a:ext>
              </a:extLst>
            </p:cNvPr>
            <p:cNvCxnSpPr>
              <a:cxnSpLocks/>
            </p:cNvCxnSpPr>
            <p:nvPr/>
          </p:nvCxnSpPr>
          <p:spPr>
            <a:xfrm>
              <a:off x="6413179" y="5347022"/>
              <a:ext cx="75323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A5A24E4-1482-69A7-B57A-CAA532670A29}"/>
                </a:ext>
              </a:extLst>
            </p:cNvPr>
            <p:cNvGrpSpPr/>
            <p:nvPr/>
          </p:nvGrpSpPr>
          <p:grpSpPr>
            <a:xfrm rot="12566609" flipH="1">
              <a:off x="5447778" y="4878268"/>
              <a:ext cx="1067212" cy="820510"/>
              <a:chOff x="1857152" y="2041372"/>
              <a:chExt cx="3088747" cy="2581553"/>
            </a:xfrm>
          </p:grpSpPr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A90EDC6C-1EEB-DDCE-4716-8AA9B44D75F0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E7B5DBCB-C955-5485-D080-AEF9F0CD24A5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2393022" y="2041372"/>
                <a:ext cx="1310489" cy="804157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1B8D190-D9FF-ACDA-F418-43B20EAD6087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1857152" y="3512641"/>
                <a:ext cx="1809368" cy="1110284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BDB13443-6738-03D0-F79E-EE49989A598B}"/>
              </a:ext>
            </a:extLst>
          </p:cNvPr>
          <p:cNvSpPr/>
          <p:nvPr/>
        </p:nvSpPr>
        <p:spPr>
          <a:xfrm>
            <a:off x="6410569" y="5887370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51F2E2C-38F1-9626-02B2-F6A05FF211C7}"/>
              </a:ext>
            </a:extLst>
          </p:cNvPr>
          <p:cNvGrpSpPr/>
          <p:nvPr/>
        </p:nvGrpSpPr>
        <p:grpSpPr>
          <a:xfrm>
            <a:off x="4660153" y="1877842"/>
            <a:ext cx="1121282" cy="1208664"/>
            <a:chOff x="4603176" y="887408"/>
            <a:chExt cx="1121282" cy="1208664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6D8EB774-B2C7-F8D9-349D-EC0600EF9B93}"/>
                </a:ext>
              </a:extLst>
            </p:cNvPr>
            <p:cNvSpPr/>
            <p:nvPr/>
          </p:nvSpPr>
          <p:spPr>
            <a:xfrm>
              <a:off x="4603176" y="887408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E6DC3FF4-E627-E72A-080C-E6E47C2D9A3C}"/>
                </a:ext>
              </a:extLst>
            </p:cNvPr>
            <p:cNvSpPr/>
            <p:nvPr/>
          </p:nvSpPr>
          <p:spPr>
            <a:xfrm>
              <a:off x="5277431" y="1649045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4A9E555-68CA-B604-E274-EBD85CC80D68}"/>
                </a:ext>
              </a:extLst>
            </p:cNvPr>
            <p:cNvCxnSpPr>
              <a:cxnSpLocks/>
              <a:stCxn id="129" idx="5"/>
              <a:endCxn id="128" idx="1"/>
            </p:cNvCxnSpPr>
            <p:nvPr/>
          </p:nvCxnSpPr>
          <p:spPr>
            <a:xfrm flipH="1" flipV="1">
              <a:off x="4668642" y="952874"/>
              <a:ext cx="990351" cy="107773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722E83-F360-B1BB-760E-85C99C47163E}"/>
              </a:ext>
            </a:extLst>
          </p:cNvPr>
          <p:cNvGrpSpPr/>
          <p:nvPr/>
        </p:nvGrpSpPr>
        <p:grpSpPr>
          <a:xfrm flipH="1">
            <a:off x="2401497" y="1567780"/>
            <a:ext cx="3478419" cy="4026370"/>
            <a:chOff x="4584246" y="2355238"/>
            <a:chExt cx="3478419" cy="40263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99EE3C-20B7-5F09-087F-7EE68946C7B6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22BB3EC-F944-A17E-1D1A-F9F5A7851A5D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F096598-678D-5655-D4E7-7304920A975E}"/>
                </a:ext>
              </a:extLst>
            </p:cNvPr>
            <p:cNvGrpSpPr/>
            <p:nvPr/>
          </p:nvGrpSpPr>
          <p:grpSpPr>
            <a:xfrm flipH="1">
              <a:off x="4584246" y="3417191"/>
              <a:ext cx="2094433" cy="520293"/>
              <a:chOff x="-1115852" y="2438509"/>
              <a:chExt cx="6061751" cy="1636986"/>
            </a:xfrm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2CA9DB1C-9EAA-7299-067C-D3D8714485B6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C799101E-4EE5-9345-03E8-48F4802E2A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4335EC2B-3ABE-C1F9-17C5-EB7F24545B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B270859-CF53-6ECB-F08F-6C0D508AAE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B44D1BF-14F0-AD03-9AF9-E8978B9782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2D8D5F8-EB9C-2E46-C388-74FF4CE38CA8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D7D13284-7F6A-78B8-0DEF-E2AF9EE176DB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72F813CA-E003-F61E-1B69-81F2D08649F2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9D459E8E-4BF0-D9B9-59A4-061E3E36E0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B12514-FC04-2DFA-2ECF-3ACBD17DF6B7}"/>
                </a:ext>
              </a:extLst>
            </p:cNvPr>
            <p:cNvSpPr txBox="1"/>
            <p:nvPr/>
          </p:nvSpPr>
          <p:spPr>
            <a:xfrm>
              <a:off x="6645035" y="4006578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8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B5DAFF5-EF95-06F8-A1D3-676E11306478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AC183DAA-13E2-8363-F0DD-F6A4DDB8C43B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067E5334-1C5E-2C23-A5B7-EDB8F460D538}"/>
                  </a:ext>
                </a:extLst>
              </p:cNvPr>
              <p:cNvCxnSpPr>
                <a:cxnSpLocks/>
                <a:endCxn id="61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F51D04E4-08DF-4FF1-EAB6-B17546CAF8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23598D90-5330-57BA-E31A-748242C64E5C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65" name="Freeform 64">
                  <a:extLst>
                    <a:ext uri="{FF2B5EF4-FFF2-40B4-BE49-F238E27FC236}">
                      <a16:creationId xmlns:a16="http://schemas.microsoft.com/office/drawing/2014/main" id="{4C9BA7B0-CB65-317B-FAC3-89EBD5403D5B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908F8B52-EBE9-0236-3809-DBF73CDC94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8A834FFA-8E3E-8C83-9649-E3C91698F0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5BAFA2A-3824-ADA9-C1F4-7C0CA1A13944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85219559-2E72-3EFF-EE82-DE47FFB29250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87A1DE47-2BD9-EA65-3F1F-B9782CBFCC1D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16152C74-6BE5-D3BE-AD4E-1FCE505596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E581F36F-6DC3-2210-26A7-5E4BF7DD465E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D538F4B0-4F69-2330-200C-EE1BB2B4A103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D531C25B-661E-FAC5-6349-C53FEF0B94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D714623D-F140-588E-8A5E-74FF2F5227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D52B414-5011-CE3A-F828-BB6F8C63BAD6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8D35FFA-4CD2-3BEB-80A4-F8C35AE5E7E1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19D4436-5A97-5954-0BA0-50B583FE895C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0E13194-1088-055E-C858-E9DC847038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9640673-C24D-F98D-37A7-5425C7E68B7B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E248A668-42B3-2036-D3F7-5C5586194DDF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63C7C027-1EBB-6192-B1AB-87CB59302E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6A182E58-36D6-174A-6601-C6B0520189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F0367F6-0801-26FA-0BF6-7359949558BA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A26B7E4-9542-0B41-1BCB-0B825BF2E1C9}"/>
              </a:ext>
            </a:extLst>
          </p:cNvPr>
          <p:cNvGrpSpPr/>
          <p:nvPr/>
        </p:nvGrpSpPr>
        <p:grpSpPr>
          <a:xfrm>
            <a:off x="5285122" y="3419898"/>
            <a:ext cx="1380434" cy="870572"/>
            <a:chOff x="5290688" y="4828206"/>
            <a:chExt cx="1380434" cy="870572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F2C257F6-D013-F60F-2299-926DA478D804}"/>
                </a:ext>
              </a:extLst>
            </p:cNvPr>
            <p:cNvSpPr/>
            <p:nvPr/>
          </p:nvSpPr>
          <p:spPr>
            <a:xfrm flipH="1">
              <a:off x="5290688" y="4828206"/>
              <a:ext cx="254176" cy="519413"/>
            </a:xfrm>
            <a:custGeom>
              <a:avLst/>
              <a:gdLst>
                <a:gd name="connsiteX0" fmla="*/ 0 w 1150143"/>
                <a:gd name="connsiteY0" fmla="*/ 3864 h 1634218"/>
                <a:gd name="connsiteX1" fmla="*/ 542925 w 1150143"/>
                <a:gd name="connsiteY1" fmla="*/ 80064 h 1634218"/>
                <a:gd name="connsiteX2" fmla="*/ 1082675 w 1150143"/>
                <a:gd name="connsiteY2" fmla="*/ 546789 h 1634218"/>
                <a:gd name="connsiteX3" fmla="*/ 1082675 w 1150143"/>
                <a:gd name="connsiteY3" fmla="*/ 1092889 h 1634218"/>
                <a:gd name="connsiteX4" fmla="*/ 542925 w 1150143"/>
                <a:gd name="connsiteY4" fmla="*/ 1556439 h 1634218"/>
                <a:gd name="connsiteX5" fmla="*/ 0 w 1150143"/>
                <a:gd name="connsiteY5" fmla="*/ 1629464 h 16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0143" h="1634218">
                  <a:moveTo>
                    <a:pt x="0" y="3864"/>
                  </a:moveTo>
                  <a:cubicBezTo>
                    <a:pt x="181239" y="-3280"/>
                    <a:pt x="362479" y="-10423"/>
                    <a:pt x="542925" y="80064"/>
                  </a:cubicBezTo>
                  <a:cubicBezTo>
                    <a:pt x="723371" y="170551"/>
                    <a:pt x="992717" y="377985"/>
                    <a:pt x="1082675" y="546789"/>
                  </a:cubicBezTo>
                  <a:cubicBezTo>
                    <a:pt x="1172633" y="715593"/>
                    <a:pt x="1172633" y="924614"/>
                    <a:pt x="1082675" y="1092889"/>
                  </a:cubicBezTo>
                  <a:cubicBezTo>
                    <a:pt x="992717" y="1261164"/>
                    <a:pt x="723371" y="1467010"/>
                    <a:pt x="542925" y="1556439"/>
                  </a:cubicBezTo>
                  <a:cubicBezTo>
                    <a:pt x="362479" y="1645868"/>
                    <a:pt x="181239" y="1637666"/>
                    <a:pt x="0" y="1629464"/>
                  </a:cubicBezTo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C687187-4956-DA6A-B9C3-EE9B55C0573F}"/>
                </a:ext>
              </a:extLst>
            </p:cNvPr>
            <p:cNvCxnSpPr>
              <a:cxnSpLocks/>
              <a:endCxn id="76" idx="0"/>
            </p:cNvCxnSpPr>
            <p:nvPr/>
          </p:nvCxnSpPr>
          <p:spPr>
            <a:xfrm flipH="1">
              <a:off x="5544864" y="4829434"/>
              <a:ext cx="1058245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12BEA45-DCBB-0E45-E85A-F7846EC05401}"/>
                </a:ext>
              </a:extLst>
            </p:cNvPr>
            <p:cNvCxnSpPr>
              <a:cxnSpLocks/>
            </p:cNvCxnSpPr>
            <p:nvPr/>
          </p:nvCxnSpPr>
          <p:spPr>
            <a:xfrm>
              <a:off x="6413179" y="5347022"/>
              <a:ext cx="257943" cy="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D9B1468-01EB-B979-FA7B-D46008F2CCF1}"/>
                </a:ext>
              </a:extLst>
            </p:cNvPr>
            <p:cNvGrpSpPr/>
            <p:nvPr/>
          </p:nvGrpSpPr>
          <p:grpSpPr>
            <a:xfrm rot="12566609" flipH="1">
              <a:off x="5447778" y="4878268"/>
              <a:ext cx="1067212" cy="820510"/>
              <a:chOff x="1857152" y="2041372"/>
              <a:chExt cx="3088747" cy="2581553"/>
            </a:xfrm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D8D5E05D-8622-D1B8-25D0-4CA4A1E35809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08A67BE4-9BE2-A0C9-D1D4-39E4BE1212AB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2393022" y="2041372"/>
                <a:ext cx="1310489" cy="804157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76C253D3-0E63-3BDB-3FFB-288669759A71}"/>
                  </a:ext>
                </a:extLst>
              </p:cNvPr>
              <p:cNvCxnSpPr>
                <a:cxnSpLocks/>
              </p:cNvCxnSpPr>
              <p:nvPr/>
            </p:nvCxnSpPr>
            <p:spPr>
              <a:xfrm rot="12566609" flipH="1">
                <a:off x="1857152" y="3512641"/>
                <a:ext cx="1809368" cy="1110284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6" name="Oval 105">
            <a:extLst>
              <a:ext uri="{FF2B5EF4-FFF2-40B4-BE49-F238E27FC236}">
                <a16:creationId xmlns:a16="http://schemas.microsoft.com/office/drawing/2014/main" id="{49E1EE47-1BCA-E850-59ED-173B4A260BC9}"/>
              </a:ext>
            </a:extLst>
          </p:cNvPr>
          <p:cNvSpPr/>
          <p:nvPr/>
        </p:nvSpPr>
        <p:spPr>
          <a:xfrm>
            <a:off x="5970199" y="3823928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93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D79D3-D9EF-34C8-5DB7-E1E0400D2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5684D-FD7E-930C-FA2C-9CA13CE50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93" y="195483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9x8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en-US" sz="6600">
                <a:solidFill>
                  <a:srgbClr val="0070C0"/>
                </a:solidFill>
              </a:rPr>
              <a:t>2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1868CEA-21F4-4F7F-718A-A2DB90EC18D5}"/>
              </a:ext>
            </a:extLst>
          </p:cNvPr>
          <p:cNvGrpSpPr/>
          <p:nvPr/>
        </p:nvGrpSpPr>
        <p:grpSpPr>
          <a:xfrm flipH="1">
            <a:off x="4682727" y="1877842"/>
            <a:ext cx="1121282" cy="1208664"/>
            <a:chOff x="4603176" y="887408"/>
            <a:chExt cx="1121282" cy="1208664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FACA35D-6375-9F25-819D-BDFFBF79524D}"/>
                </a:ext>
              </a:extLst>
            </p:cNvPr>
            <p:cNvSpPr/>
            <p:nvPr/>
          </p:nvSpPr>
          <p:spPr>
            <a:xfrm>
              <a:off x="4603176" y="887408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33C28767-E6A8-965F-2AD3-7C13BE09F507}"/>
                </a:ext>
              </a:extLst>
            </p:cNvPr>
            <p:cNvSpPr/>
            <p:nvPr/>
          </p:nvSpPr>
          <p:spPr>
            <a:xfrm>
              <a:off x="5277431" y="1649045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1BFB8DE-BC37-8447-C7EF-AA4F594D2CA9}"/>
                </a:ext>
              </a:extLst>
            </p:cNvPr>
            <p:cNvCxnSpPr>
              <a:cxnSpLocks/>
              <a:stCxn id="129" idx="5"/>
              <a:endCxn id="128" idx="1"/>
            </p:cNvCxnSpPr>
            <p:nvPr/>
          </p:nvCxnSpPr>
          <p:spPr>
            <a:xfrm flipH="1" flipV="1">
              <a:off x="4668642" y="952874"/>
              <a:ext cx="990351" cy="107773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42A268-D95D-1F61-F552-69369710C31C}"/>
              </a:ext>
            </a:extLst>
          </p:cNvPr>
          <p:cNvGrpSpPr/>
          <p:nvPr/>
        </p:nvGrpSpPr>
        <p:grpSpPr>
          <a:xfrm>
            <a:off x="4584246" y="1567780"/>
            <a:ext cx="3478419" cy="4026370"/>
            <a:chOff x="4584246" y="2355238"/>
            <a:chExt cx="3478419" cy="40263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1651455-BB65-2876-2DF4-14AF779EE0C6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2E89287-9115-B266-4A0E-20C3C75E2719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C75908D-30EF-373F-3A28-E595A1AC9BD9}"/>
                </a:ext>
              </a:extLst>
            </p:cNvPr>
            <p:cNvGrpSpPr/>
            <p:nvPr/>
          </p:nvGrpSpPr>
          <p:grpSpPr>
            <a:xfrm flipH="1">
              <a:off x="4584246" y="3417191"/>
              <a:ext cx="2094433" cy="520293"/>
              <a:chOff x="-1115852" y="2438509"/>
              <a:chExt cx="6061751" cy="1636986"/>
            </a:xfrm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F7FA2B07-CD84-B94E-DFD6-455E6070FF68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A97B8C7-817B-DBAB-92F9-39CF9C79B8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3B88C685-79E8-C1AE-EA79-1003BC7194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CCB0BB-BD3E-85A1-C103-F5C09A3F1A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C6B178-B552-8864-D175-8B4A6F5BED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8147CF-AE67-A9CA-1845-6BD9A4C6C263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86157633-7E7F-81DD-6AD5-67C94F202273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E8894404-341C-01EF-222A-A90C8EF41CD5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654EFF00-5751-8C6A-55D3-C6103728DB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B540053-0C4F-9E4D-4140-FBC72CB7C672}"/>
                </a:ext>
              </a:extLst>
            </p:cNvPr>
            <p:cNvSpPr txBox="1"/>
            <p:nvPr/>
          </p:nvSpPr>
          <p:spPr>
            <a:xfrm>
              <a:off x="6645035" y="4006578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8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005F1C9-8FB7-BA22-916F-AB2C518E9191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1455D417-B8E9-926A-A95A-49A7A441AD32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EA1A5E4D-0F5D-A9E0-2E0A-3ECC7938AF4F}"/>
                  </a:ext>
                </a:extLst>
              </p:cNvPr>
              <p:cNvCxnSpPr>
                <a:cxnSpLocks/>
                <a:endCxn id="61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424B959-95C9-1F41-D4D8-621CC9A0C6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E088979-7B12-7131-1871-D616B97233CB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65" name="Freeform 64">
                  <a:extLst>
                    <a:ext uri="{FF2B5EF4-FFF2-40B4-BE49-F238E27FC236}">
                      <a16:creationId xmlns:a16="http://schemas.microsoft.com/office/drawing/2014/main" id="{06901576-B592-A80D-8219-E04A8B7DAB0B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D6F6051C-0796-7B3A-48AF-2C81CD2580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4A750E12-52E0-9A8D-8EDA-69BF7FBF31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8C64ED7-283B-F2C7-F1C0-052F477C2681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7BD8561D-2611-F2C2-62A2-A00F0345D48F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7CCA56C-04DD-0399-A6D2-B49445A91D00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D51A6FDE-032C-46D0-5E0C-D5D9FF71E6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81FB4B7-5A4E-2BF3-93B8-89B05D0F8F43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48C0034C-C94B-876A-807D-D2D7C8D4362E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1C880D83-1F94-4A08-1109-E58A96947E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C73B20A3-DD6B-FBD4-800E-44BFE164EC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8CEAAE0-977D-B596-66A1-4BD3863B7C30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D7817FFD-080D-EBEC-C707-AD57E5AA0B47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1EEB88D-395C-3139-2E5A-9B8FEF9A90C6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8DBA0E4-CB04-4FFB-5F00-0D25980324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553D43A-E6BC-ED20-9696-4C33245312B8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9A372AF7-91B0-C106-6229-8ECEE99E5664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6A231830-F536-771A-AE9F-441A76C70A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4952B8FB-675F-61F7-9DF7-C8F547DFDA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CE5EC80-81A4-5785-D5CF-EB4899F2A9D1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6B2DAA6-B50F-A18B-8A54-A512CB4150C6}"/>
              </a:ext>
            </a:extLst>
          </p:cNvPr>
          <p:cNvGrpSpPr/>
          <p:nvPr/>
        </p:nvGrpSpPr>
        <p:grpSpPr>
          <a:xfrm>
            <a:off x="2401497" y="2355238"/>
            <a:ext cx="2777543" cy="4026370"/>
            <a:chOff x="2401497" y="2355238"/>
            <a:chExt cx="2777543" cy="4026370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8E8CDF8-7EC7-36C9-AA7E-03897916D5BE}"/>
                </a:ext>
              </a:extLst>
            </p:cNvPr>
            <p:cNvSpPr/>
            <p:nvPr/>
          </p:nvSpPr>
          <p:spPr>
            <a:xfrm flipH="1">
              <a:off x="4106133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9B6340A0-A5C8-722E-2196-02A2876ECFF5}"/>
                </a:ext>
              </a:extLst>
            </p:cNvPr>
            <p:cNvSpPr/>
            <p:nvPr/>
          </p:nvSpPr>
          <p:spPr>
            <a:xfrm flipH="1">
              <a:off x="3929765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292079A-127B-7202-894A-5C007FC67A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3776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3B77786-6CF2-ABBF-B289-22EFA913D291}"/>
                </a:ext>
              </a:extLst>
            </p:cNvPr>
            <p:cNvCxnSpPr>
              <a:cxnSpLocks/>
            </p:cNvCxnSpPr>
            <p:nvPr/>
          </p:nvCxnSpPr>
          <p:spPr>
            <a:xfrm>
              <a:off x="2401497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32CB2A2A-4120-E3A2-10E0-56805982CFBC}"/>
                </a:ext>
              </a:extLst>
            </p:cNvPr>
            <p:cNvGrpSpPr/>
            <p:nvPr/>
          </p:nvGrpSpPr>
          <p:grpSpPr>
            <a:xfrm rot="20837242">
              <a:off x="3692760" y="2355238"/>
              <a:ext cx="1435352" cy="911891"/>
              <a:chOff x="791673" y="1206430"/>
              <a:chExt cx="4154226" cy="2869062"/>
            </a:xfrm>
          </p:grpSpPr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C4F1DBE4-ABD2-1D03-94F5-E6D1811F4EF5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78D6C446-467E-C3BB-AC87-E7099079E4A6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5C735086-2A6A-47EC-CB6E-E407082A8A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02829C7-28CD-A389-FC75-5EE00C841A51}"/>
                </a:ext>
              </a:extLst>
            </p:cNvPr>
            <p:cNvSpPr txBox="1"/>
            <p:nvPr/>
          </p:nvSpPr>
          <p:spPr>
            <a:xfrm flipH="1">
              <a:off x="3551727" y="3357890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9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452AC23-DA72-679A-8537-320A1EDBF2F5}"/>
                </a:ext>
              </a:extLst>
            </p:cNvPr>
            <p:cNvGrpSpPr/>
            <p:nvPr/>
          </p:nvGrpSpPr>
          <p:grpSpPr>
            <a:xfrm flipH="1">
              <a:off x="3785483" y="4083628"/>
              <a:ext cx="1380434" cy="870572"/>
              <a:chOff x="5290688" y="4828206"/>
              <a:chExt cx="1380434" cy="870572"/>
            </a:xfrm>
          </p:grpSpPr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EDB35DF0-8DD2-D4C9-1B36-29CF3B83A51A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179670BF-71DA-9143-F370-8055E4C1ED2A}"/>
                  </a:ext>
                </a:extLst>
              </p:cNvPr>
              <p:cNvCxnSpPr>
                <a:cxnSpLocks/>
                <a:endCxn id="124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1F218528-0611-7412-0500-2419B475EE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71F6668F-B32F-A2E7-5186-C92F363C1B4E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" name="Freeform 3">
                  <a:extLst>
                    <a:ext uri="{FF2B5EF4-FFF2-40B4-BE49-F238E27FC236}">
                      <a16:creationId xmlns:a16="http://schemas.microsoft.com/office/drawing/2014/main" id="{7A9128E2-62A0-8817-D3B8-0BF93A21E2D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0145C904-9CA6-1A88-6AC4-032E1BB838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14F95873-4224-A81C-2622-CD680AB6EA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45FA4D6-4EF5-CCA9-DCD2-5CB8EFEAB8CF}"/>
                </a:ext>
              </a:extLst>
            </p:cNvPr>
            <p:cNvGrpSpPr/>
            <p:nvPr/>
          </p:nvGrpSpPr>
          <p:grpSpPr>
            <a:xfrm flipH="1">
              <a:off x="3758995" y="4770807"/>
              <a:ext cx="1224302" cy="870572"/>
              <a:chOff x="5290688" y="4828206"/>
              <a:chExt cx="1224302" cy="870572"/>
            </a:xfrm>
          </p:grpSpPr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5EAAD5E6-6762-DEF3-27DF-B44BB35167AB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42C0F04-A801-47CA-61A3-F9CA8CAAC848}"/>
                  </a:ext>
                </a:extLst>
              </p:cNvPr>
              <p:cNvCxnSpPr>
                <a:cxnSpLocks/>
                <a:endCxn id="19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4F3B097-DD43-38D5-16AF-BDAA24BB18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172CD76-BBE5-D1F2-3741-EBCE7B1CA754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089FFEF-B01B-A2D0-ED8F-174FB229D09C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F26248E8-F1BE-E89B-4EFC-A7208EEA82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FF16F4F1-30AE-6211-CB89-F972FD4065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E5B6D91-5AA4-F095-08B6-66C7A6B9E90F}"/>
                </a:ext>
              </a:extLst>
            </p:cNvPr>
            <p:cNvGrpSpPr/>
            <p:nvPr/>
          </p:nvGrpSpPr>
          <p:grpSpPr>
            <a:xfrm flipH="1">
              <a:off x="3512226" y="5511036"/>
              <a:ext cx="1224302" cy="870572"/>
              <a:chOff x="5290688" y="4828206"/>
              <a:chExt cx="1224302" cy="870572"/>
            </a:xfrm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2E88B1AE-F713-14CC-03EB-0A91A5820453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5C27E3C-C8A6-6D0E-7B11-87F4EF36D625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28D21B4-15ED-5F65-3220-EE6B628E40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EF42AE9-BF41-C651-4ECB-1B31EA4E8F6B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4C019E95-D9FD-9DFF-5F5C-FA512709CF1C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744C4FBC-2F9F-9F31-D72B-DB1EE42DE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A31A4D0D-8E85-6BBD-56B7-9D67102434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FCEA64B-4A11-E2A7-8D16-7AA81435A97D}"/>
                </a:ext>
              </a:extLst>
            </p:cNvPr>
            <p:cNvSpPr/>
            <p:nvPr/>
          </p:nvSpPr>
          <p:spPr>
            <a:xfrm flipH="1">
              <a:off x="3666373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B994FCC-8BC7-15FC-5B2B-4FC3A72FAA8B}"/>
                </a:ext>
              </a:extLst>
            </p:cNvPr>
            <p:cNvGrpSpPr/>
            <p:nvPr/>
          </p:nvGrpSpPr>
          <p:grpSpPr>
            <a:xfrm flipH="1">
              <a:off x="3798606" y="3419898"/>
              <a:ext cx="1380434" cy="870572"/>
              <a:chOff x="5290688" y="4828206"/>
              <a:chExt cx="1380434" cy="870572"/>
            </a:xfrm>
          </p:grpSpPr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D7D3AAED-32B5-ED80-FD18-DD6F14B46EC3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456C4F69-8E2E-7D64-644B-72FF74C6FF7A}"/>
                  </a:ext>
                </a:extLst>
              </p:cNvPr>
              <p:cNvCxnSpPr>
                <a:cxnSpLocks/>
                <a:endCxn id="76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6A609A80-D64A-51C4-B55A-11921FC576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10FDD205-1FCE-C4FA-58F1-C7F7FC8FB96B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4A9A8542-1D5A-460A-90BC-93B4BED2CDE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DBD3672C-1405-85E6-825A-278AB9CBC3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84E3635B-EBB0-4F47-5106-1A6D1FF07D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C8E868EF-DA7D-E46C-A8A7-45089CE7AAA6}"/>
                </a:ext>
              </a:extLst>
            </p:cNvPr>
            <p:cNvSpPr/>
            <p:nvPr/>
          </p:nvSpPr>
          <p:spPr>
            <a:xfrm flipH="1">
              <a:off x="4106743" y="3823928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6882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0741B-7BA4-9B3F-2090-080997D73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15B1-48E6-E4B7-CF11-85E27B1B3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8" y="-43304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7x9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en-US" sz="6600">
                <a:solidFill>
                  <a:srgbClr val="0070C0"/>
                </a:solidFill>
              </a:rPr>
              <a:t>3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9A34180-99C3-3ADE-540E-BAF9DD53F293}"/>
              </a:ext>
            </a:extLst>
          </p:cNvPr>
          <p:cNvGrpSpPr/>
          <p:nvPr/>
        </p:nvGrpSpPr>
        <p:grpSpPr>
          <a:xfrm>
            <a:off x="1389826" y="930825"/>
            <a:ext cx="4225251" cy="3558222"/>
            <a:chOff x="918141" y="2444330"/>
            <a:chExt cx="4225251" cy="3558222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9A80E0F-9720-EF96-7DDF-B70261266521}"/>
                </a:ext>
              </a:extLst>
            </p:cNvPr>
            <p:cNvGrpSpPr/>
            <p:nvPr/>
          </p:nvGrpSpPr>
          <p:grpSpPr>
            <a:xfrm>
              <a:off x="2467305" y="4166021"/>
              <a:ext cx="2676087" cy="519413"/>
              <a:chOff x="-2799287" y="2438509"/>
              <a:chExt cx="7745186" cy="1634218"/>
            </a:xfrm>
          </p:grpSpPr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4973DD57-1A27-D534-1C03-30CF4AC64554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395E01F5-2BB4-F445-ABA0-B91D1026BD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2443452"/>
                <a:ext cx="659998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BA2251A0-09EC-0327-14E8-3E844815C1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4067784"/>
                <a:ext cx="659998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05077E3-53A4-D601-8A27-36E3FAE7C13C}"/>
                </a:ext>
              </a:extLst>
            </p:cNvPr>
            <p:cNvGrpSpPr/>
            <p:nvPr/>
          </p:nvGrpSpPr>
          <p:grpSpPr>
            <a:xfrm>
              <a:off x="2467305" y="4821760"/>
              <a:ext cx="2375482" cy="520293"/>
              <a:chOff x="-1929270" y="2438509"/>
              <a:chExt cx="6875169" cy="1636986"/>
            </a:xfrm>
          </p:grpSpPr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1BC0168D-B99A-F753-0F1E-D320358688BA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E180B3F0-0F13-5B98-2ACF-6E96108D72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2443452"/>
                <a:ext cx="572996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5AA39645-16C4-416F-884F-011D2F60FB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4075495"/>
                <a:ext cx="572996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068CDD8-A092-9B70-87B8-18DAC485AAE1}"/>
                </a:ext>
              </a:extLst>
            </p:cNvPr>
            <p:cNvGrpSpPr/>
            <p:nvPr/>
          </p:nvGrpSpPr>
          <p:grpSpPr>
            <a:xfrm>
              <a:off x="2049947" y="5482259"/>
              <a:ext cx="1852710" cy="520293"/>
              <a:chOff x="-416252" y="2438509"/>
              <a:chExt cx="5362151" cy="1636986"/>
            </a:xfrm>
          </p:grpSpPr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547DACA4-3582-B101-E901-2B57BCC34321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86618AC3-0852-D641-E240-B57066C635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2443452"/>
                <a:ext cx="30090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A0205138-BE6A-A80C-59D5-305706C13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252" y="4075495"/>
                <a:ext cx="42169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FA85B62-8A3E-4349-6F92-CC11B3DB07F8}"/>
                </a:ext>
              </a:extLst>
            </p:cNvPr>
            <p:cNvGrpSpPr/>
            <p:nvPr/>
          </p:nvGrpSpPr>
          <p:grpSpPr>
            <a:xfrm>
              <a:off x="2467305" y="3506283"/>
              <a:ext cx="2094433" cy="520293"/>
              <a:chOff x="-1115852" y="2438509"/>
              <a:chExt cx="6061751" cy="1636986"/>
            </a:xfrm>
          </p:grpSpPr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06B32A13-A9BB-8802-9D20-C1F6F88CFDEE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389C82F2-9220-4E53-E5F8-265FAB36F1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8B9DD989-FEB2-AD5B-788C-E9C85044B6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DC05096-1431-3553-5435-CFEB0E6179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598" y="3006147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420EED1-86CD-F9B3-BD2D-8BB7D64FF794}"/>
                </a:ext>
              </a:extLst>
            </p:cNvPr>
            <p:cNvCxnSpPr>
              <a:cxnSpLocks/>
            </p:cNvCxnSpPr>
            <p:nvPr/>
          </p:nvCxnSpPr>
          <p:spPr>
            <a:xfrm>
              <a:off x="918141" y="5485992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3CC2947-D142-A178-BF08-895B0BDBEF9F}"/>
                </a:ext>
              </a:extLst>
            </p:cNvPr>
            <p:cNvGrpSpPr/>
            <p:nvPr/>
          </p:nvGrpSpPr>
          <p:grpSpPr>
            <a:xfrm rot="20837242">
              <a:off x="2374582" y="2444330"/>
              <a:ext cx="1435352" cy="911891"/>
              <a:chOff x="791673" y="1206430"/>
              <a:chExt cx="4154226" cy="2869062"/>
            </a:xfrm>
          </p:grpSpPr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93794B50-E571-4DD2-4E73-FF80A47CCAF8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431DE5C8-3814-B22A-0625-8E521B85DB90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8138FCDF-60D7-FD75-5A8D-B77A8A1ADD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9" name="Oval 128">
            <a:extLst>
              <a:ext uri="{FF2B5EF4-FFF2-40B4-BE49-F238E27FC236}">
                <a16:creationId xmlns:a16="http://schemas.microsoft.com/office/drawing/2014/main" id="{B1927616-8C70-9C61-91A5-6E45308FBE96}"/>
              </a:ext>
            </a:extLst>
          </p:cNvPr>
          <p:cNvSpPr/>
          <p:nvPr/>
        </p:nvSpPr>
        <p:spPr>
          <a:xfrm>
            <a:off x="5142209" y="2713997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11BAD4E4-FF5B-7E96-22FE-3B505E7BC74A}"/>
              </a:ext>
            </a:extLst>
          </p:cNvPr>
          <p:cNvSpPr/>
          <p:nvPr/>
        </p:nvSpPr>
        <p:spPr>
          <a:xfrm>
            <a:off x="4850075" y="3375137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46F5A7FC-8283-20F7-B020-D71215F2004E}"/>
              </a:ext>
            </a:extLst>
          </p:cNvPr>
          <p:cNvSpPr/>
          <p:nvPr/>
        </p:nvSpPr>
        <p:spPr>
          <a:xfrm>
            <a:off x="3918458" y="4029138"/>
            <a:ext cx="387220" cy="3872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965A0AF-3692-9495-CD30-41BA3F3238BF}"/>
              </a:ext>
            </a:extLst>
          </p:cNvPr>
          <p:cNvSpPr txBox="1"/>
          <p:nvPr/>
        </p:nvSpPr>
        <p:spPr>
          <a:xfrm>
            <a:off x="3124066" y="3240069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7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4A4E39B-C8DF-A363-3372-77B6CABC1F8F}"/>
              </a:ext>
            </a:extLst>
          </p:cNvPr>
          <p:cNvCxnSpPr>
            <a:cxnSpLocks/>
            <a:stCxn id="129" idx="5"/>
          </p:cNvCxnSpPr>
          <p:nvPr/>
        </p:nvCxnSpPr>
        <p:spPr>
          <a:xfrm flipH="1" flipV="1">
            <a:off x="3929229" y="1333587"/>
            <a:ext cx="1543493" cy="171092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E7CC4B9A-7DB8-F3A1-DFA8-6F2838C9BD7A}"/>
              </a:ext>
            </a:extLst>
          </p:cNvPr>
          <p:cNvSpPr/>
          <p:nvPr/>
        </p:nvSpPr>
        <p:spPr>
          <a:xfrm>
            <a:off x="3872522" y="1276880"/>
            <a:ext cx="387220" cy="38722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C877C0C-6C37-66E7-3F33-BD261CBCBF39}"/>
              </a:ext>
            </a:extLst>
          </p:cNvPr>
          <p:cNvSpPr/>
          <p:nvPr/>
        </p:nvSpPr>
        <p:spPr>
          <a:xfrm>
            <a:off x="4558162" y="2054259"/>
            <a:ext cx="387220" cy="38722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6769956-6457-4C6A-97F4-9721334D2714}"/>
              </a:ext>
            </a:extLst>
          </p:cNvPr>
          <p:cNvGrpSpPr/>
          <p:nvPr/>
        </p:nvGrpSpPr>
        <p:grpSpPr>
          <a:xfrm>
            <a:off x="5074189" y="2371325"/>
            <a:ext cx="2777543" cy="4026370"/>
            <a:chOff x="5285122" y="2355238"/>
            <a:chExt cx="2777543" cy="402637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E0F4BEA-40FD-D9AD-0722-AFE1E7BB348E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D6F0FEE-2590-44E6-C49B-23C8A7E7F301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B21E4F5-36C9-83B1-F56D-FA04C4580C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59ED575-052A-6C63-EA03-F3648345A7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B48F1A9-520C-8216-0533-F4FC6E4F725E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440153C6-8F60-971A-BFB7-5E568311B13F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799C3FC-2EB8-F89C-2023-1FBC03A615F0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D7588D63-A74B-DED3-E554-6C1566D0B9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B896FC-0419-9D8D-5A47-74530179750A}"/>
                </a:ext>
              </a:extLst>
            </p:cNvPr>
            <p:cNvSpPr txBox="1"/>
            <p:nvPr/>
          </p:nvSpPr>
          <p:spPr>
            <a:xfrm>
              <a:off x="6577678" y="3357890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9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DD98817-13B0-E0E2-E754-D257B35DAE2A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327DB553-85EB-70A6-41D4-355F9C037E70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DC4A6C6-1DF6-5BC6-D06D-ACD8FDBB720B}"/>
                  </a:ext>
                </a:extLst>
              </p:cNvPr>
              <p:cNvCxnSpPr>
                <a:cxnSpLocks/>
                <a:endCxn id="63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EC275A36-1907-2A97-F748-7D3E85BA57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ECFE44AA-B45E-2F0C-DCCC-42E56544E871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73" name="Freeform 72">
                  <a:extLst>
                    <a:ext uri="{FF2B5EF4-FFF2-40B4-BE49-F238E27FC236}">
                      <a16:creationId xmlns:a16="http://schemas.microsoft.com/office/drawing/2014/main" id="{297A7321-A8BE-B2A8-7A52-C2B2D18F3B11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49BCCFE5-F8C6-CADB-74E1-27271DE61B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2954AAB0-D11F-0E46-2F27-D480548B91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FBA050D-FD66-BDEA-2E54-7913AEFCB5DD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99792EF7-772F-F107-08A4-67EC0AEA3E4D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A65B1BC1-466A-C1DA-9602-D0C658441FBE}"/>
                  </a:ext>
                </a:extLst>
              </p:cNvPr>
              <p:cNvCxnSpPr>
                <a:cxnSpLocks/>
                <a:endCxn id="54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68E01735-3214-7A08-5C21-5A032F6D36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C2E6E610-1C9F-6574-C8F5-ED981CA044C6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B0A66834-3C22-04FA-9158-0C5455BC96B7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A72C1E3-DDE5-70F8-117A-EDF98F44A3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3392E0CE-4D9C-DF95-8FA3-AC5D961EF8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B73CD22-BF42-6B16-423D-AC7FD40674E0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04022B98-6C86-4717-3096-136AE68BE2E2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CE8EE55-E71F-6133-C5A0-F4A4963AABA7}"/>
                  </a:ext>
                </a:extLst>
              </p:cNvPr>
              <p:cNvCxnSpPr>
                <a:cxnSpLocks/>
                <a:endCxn id="46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D516730B-38C3-D9DF-E487-DB95493397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36630DCA-0A3F-2F30-59BD-4193F1567B35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96228B79-724D-FA1D-97E3-DE75F55E0B4F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CA3DC98F-DE6B-64C5-5071-C55A8C1BE2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23947528-B89D-4BA3-98D5-F5DCFDAE55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1BF53E6-8B81-B326-2A88-11E41D93A525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D9A045C-3E43-DE7A-F0D6-94B316830D69}"/>
                </a:ext>
              </a:extLst>
            </p:cNvPr>
            <p:cNvGrpSpPr/>
            <p:nvPr/>
          </p:nvGrpSpPr>
          <p:grpSpPr>
            <a:xfrm>
              <a:off x="5285122" y="3419898"/>
              <a:ext cx="1380434" cy="870572"/>
              <a:chOff x="5290688" y="4828206"/>
              <a:chExt cx="1380434" cy="870572"/>
            </a:xfrm>
          </p:grpSpPr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6C7942BE-80B1-E059-325B-E617C5ED19D8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A59C82E-B47F-5318-4DF9-2FE48B7ABCBB}"/>
                  </a:ext>
                </a:extLst>
              </p:cNvPr>
              <p:cNvCxnSpPr>
                <a:cxnSpLocks/>
                <a:endCxn id="30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135AA3B-9CAD-FA46-C46A-1984E16C05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244C85E-694F-75D9-0C9C-5146E54749A7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56BD4AFE-2686-8A98-7F2F-2E1AC8E1C92F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17C9AE07-0828-330B-A29F-06EBFBEC6F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F34BCE80-0582-2366-046F-49A9851C7A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6ECC4CA-58EF-A387-4D6D-03087C729D77}"/>
                </a:ext>
              </a:extLst>
            </p:cNvPr>
            <p:cNvSpPr/>
            <p:nvPr/>
          </p:nvSpPr>
          <p:spPr>
            <a:xfrm>
              <a:off x="5970199" y="3823928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779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9CF43-E615-481D-BE1F-2ABD93C37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42BB7-6B86-F7DF-984D-58F58A69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93" y="195483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8x9 = </a:t>
            </a:r>
            <a:r>
              <a:rPr lang="en-US" sz="660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en-US" sz="6600">
                <a:solidFill>
                  <a:srgbClr val="0070C0"/>
                </a:solidFill>
              </a:rPr>
              <a:t>2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E7F1EAB-0812-0D70-DF46-C5E124334D6B}"/>
              </a:ext>
            </a:extLst>
          </p:cNvPr>
          <p:cNvGrpSpPr/>
          <p:nvPr/>
        </p:nvGrpSpPr>
        <p:grpSpPr>
          <a:xfrm>
            <a:off x="4660153" y="1877842"/>
            <a:ext cx="1121282" cy="1208664"/>
            <a:chOff x="4603176" y="887408"/>
            <a:chExt cx="1121282" cy="1208664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4CA0EFF-7EA4-4059-50F4-92F29CD9A173}"/>
                </a:ext>
              </a:extLst>
            </p:cNvPr>
            <p:cNvSpPr/>
            <p:nvPr/>
          </p:nvSpPr>
          <p:spPr>
            <a:xfrm>
              <a:off x="4603176" y="887408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38DB9155-EE80-B3A0-2505-E6C4571847B0}"/>
                </a:ext>
              </a:extLst>
            </p:cNvPr>
            <p:cNvSpPr/>
            <p:nvPr/>
          </p:nvSpPr>
          <p:spPr>
            <a:xfrm>
              <a:off x="5277431" y="1649045"/>
              <a:ext cx="447027" cy="44702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934E8A4-B0C0-9E58-DC6C-3539D0EE3AC4}"/>
                </a:ext>
              </a:extLst>
            </p:cNvPr>
            <p:cNvCxnSpPr>
              <a:cxnSpLocks/>
              <a:stCxn id="129" idx="5"/>
              <a:endCxn id="128" idx="1"/>
            </p:cNvCxnSpPr>
            <p:nvPr/>
          </p:nvCxnSpPr>
          <p:spPr>
            <a:xfrm flipH="1" flipV="1">
              <a:off x="4668642" y="952874"/>
              <a:ext cx="990351" cy="107773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6FC797-A394-1E61-6ECA-5192FC69377A}"/>
              </a:ext>
            </a:extLst>
          </p:cNvPr>
          <p:cNvGrpSpPr/>
          <p:nvPr/>
        </p:nvGrpSpPr>
        <p:grpSpPr>
          <a:xfrm flipH="1">
            <a:off x="2401497" y="1567780"/>
            <a:ext cx="3478419" cy="4026370"/>
            <a:chOff x="4584246" y="2355238"/>
            <a:chExt cx="3478419" cy="40263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1055F75-2EA1-04E7-A643-E63055E0D1AB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B891ED8-783A-52F1-3E2A-EF313567A666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7596645-F1D4-7FC6-C1A5-FCA1019BF1DD}"/>
                </a:ext>
              </a:extLst>
            </p:cNvPr>
            <p:cNvGrpSpPr/>
            <p:nvPr/>
          </p:nvGrpSpPr>
          <p:grpSpPr>
            <a:xfrm flipH="1">
              <a:off x="4584246" y="3417191"/>
              <a:ext cx="2094433" cy="520293"/>
              <a:chOff x="-1115852" y="2438509"/>
              <a:chExt cx="6061751" cy="1636986"/>
            </a:xfrm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654ADB0E-0419-6341-562C-02954A7E8122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A7C720EA-76B8-CF83-28C7-D351A0765E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AB91B960-3277-DE8E-1BBD-E88264327E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61FB5A5-05DF-6885-EC59-BBEE4308AB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7382CE2-4992-FF2E-4D10-CE86BA8D8D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86B2C9F-CDCE-D267-DFA5-AFED11A0E573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A9D7D9A5-5EC8-FC7B-DF80-C31CD9DC0378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C8AFA57-CC27-9134-BF2D-B1FCDA88AA39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AF67A5A-588D-9172-4920-BDDE05FB4E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1CB84CC-A742-C362-707E-4DF85E2F1EF4}"/>
                </a:ext>
              </a:extLst>
            </p:cNvPr>
            <p:cNvSpPr txBox="1"/>
            <p:nvPr/>
          </p:nvSpPr>
          <p:spPr>
            <a:xfrm>
              <a:off x="6645035" y="4006578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8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DE50954-226F-55CE-4FD2-C43E9C14D052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7C8982D6-366C-B710-A316-AEF3F7661368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7BE9797-5F3A-4DCF-5AEB-AAD7A8E95679}"/>
                  </a:ext>
                </a:extLst>
              </p:cNvPr>
              <p:cNvCxnSpPr>
                <a:cxnSpLocks/>
                <a:endCxn id="61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6527A4A-366F-7C33-9BE8-B31A92099F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5F37509E-20AA-DC96-9025-25EC7BDC06E7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65" name="Freeform 64">
                  <a:extLst>
                    <a:ext uri="{FF2B5EF4-FFF2-40B4-BE49-F238E27FC236}">
                      <a16:creationId xmlns:a16="http://schemas.microsoft.com/office/drawing/2014/main" id="{744E9A8C-787E-9814-EB37-8E48A28EC17F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43C7294E-2190-208A-CDB0-913DC7465A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D4F8B857-B17B-364E-C1D8-ABAF31A99B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1D60F75-EE05-90CB-546E-2DC6836C5B81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E635F5DD-7F5A-172D-B8C0-5CAF29398BFA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34F6A7B-EA0D-284C-E251-36847D555A8F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23294271-A4CF-075D-C7E2-1191A103AD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72C505A-8777-A1CD-D891-ECA1FDF08E0B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93205E14-F09E-833A-1405-A348C75BD5E5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3D921C20-6C6A-2714-FE91-DF8C973CA9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7693FE2B-0039-A278-7731-2712903E6B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126FCB3-3BEF-B611-BCB8-C83A4529A1AF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33E0224-D97A-4610-91F6-63CC7BA7980B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55DA62FA-E1F9-3469-15FE-CBF6DFF88D95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B57DD12-A34A-1EC2-EDDF-FD5C48F926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40E748A1-31D3-BF18-8EF4-B62B94C71D26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790A8330-A023-41F0-7E41-36F477B87C7E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445437CD-8527-8606-D485-6274F55AB6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C0376313-5808-6E57-2A13-886EE3809F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88F12AF-FA9E-6AB6-EF54-28D92F6F85BA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3DD6A2C-3EB7-6D94-2CB4-8B4AF01CDBD3}"/>
              </a:ext>
            </a:extLst>
          </p:cNvPr>
          <p:cNvGrpSpPr/>
          <p:nvPr/>
        </p:nvGrpSpPr>
        <p:grpSpPr>
          <a:xfrm>
            <a:off x="5285122" y="2355238"/>
            <a:ext cx="2777543" cy="4026370"/>
            <a:chOff x="5285122" y="2355238"/>
            <a:chExt cx="2777543" cy="4026370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8DC43EB3-497A-DB47-38F7-A9D1FE359FD5}"/>
                </a:ext>
              </a:extLst>
            </p:cNvPr>
            <p:cNvSpPr/>
            <p:nvPr/>
          </p:nvSpPr>
          <p:spPr>
            <a:xfrm>
              <a:off x="5970809" y="4465066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D2D0FB7F-0BF6-1C0A-9A11-0AF030AB7410}"/>
                </a:ext>
              </a:extLst>
            </p:cNvPr>
            <p:cNvSpPr/>
            <p:nvPr/>
          </p:nvSpPr>
          <p:spPr>
            <a:xfrm>
              <a:off x="6147177" y="5169955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77CF1FF-227D-C9CA-BF98-DA22129A42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3169" y="291705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8D821303-6968-02D5-7B80-9AC6A5DD18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448" y="5510215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3984B0E-4F7D-9449-C3C2-E1B2EBD8C247}"/>
                </a:ext>
              </a:extLst>
            </p:cNvPr>
            <p:cNvGrpSpPr/>
            <p:nvPr/>
          </p:nvGrpSpPr>
          <p:grpSpPr>
            <a:xfrm rot="762758" flipH="1">
              <a:off x="5336050" y="2355238"/>
              <a:ext cx="1435352" cy="911891"/>
              <a:chOff x="791673" y="1206430"/>
              <a:chExt cx="4154226" cy="2869062"/>
            </a:xfrm>
          </p:grpSpPr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AEE892F0-22D4-0F2A-0828-21C0C22F1AF8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DDBAD20E-4C30-97A9-25CC-2E605800E86C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E81C9E84-4133-426C-1A10-871E8B9CCB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D800637-A34F-FB1A-B5F6-F1F3C0F5F6DB}"/>
                </a:ext>
              </a:extLst>
            </p:cNvPr>
            <p:cNvSpPr txBox="1"/>
            <p:nvPr/>
          </p:nvSpPr>
          <p:spPr>
            <a:xfrm>
              <a:off x="6577678" y="3357890"/>
              <a:ext cx="3347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0000"/>
                  </a:solidFill>
                  <a:effectLst/>
                  <a:latin typeface=".SF NS"/>
                </a:rPr>
                <a:t>9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5B7958E-4724-46F9-083C-F62073D1D6BD}"/>
                </a:ext>
              </a:extLst>
            </p:cNvPr>
            <p:cNvGrpSpPr/>
            <p:nvPr/>
          </p:nvGrpSpPr>
          <p:grpSpPr>
            <a:xfrm>
              <a:off x="5298245" y="4083628"/>
              <a:ext cx="1380434" cy="870572"/>
              <a:chOff x="5290688" y="4828206"/>
              <a:chExt cx="1380434" cy="870572"/>
            </a:xfrm>
          </p:grpSpPr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9F1B6F34-4C21-A0C8-E8B7-79AB439CF641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FDA6F300-61AA-5060-19DC-B207D6C5A5CC}"/>
                  </a:ext>
                </a:extLst>
              </p:cNvPr>
              <p:cNvCxnSpPr>
                <a:cxnSpLocks/>
                <a:endCxn id="124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F0FF7613-BCED-1706-CAAA-547571B5CC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10059746-B271-9806-A9F9-E4FCD2550CF2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" name="Freeform 3">
                  <a:extLst>
                    <a:ext uri="{FF2B5EF4-FFF2-40B4-BE49-F238E27FC236}">
                      <a16:creationId xmlns:a16="http://schemas.microsoft.com/office/drawing/2014/main" id="{B10222FE-CCD5-F0C1-99C2-CE928D961A86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5F8E0DB9-EE71-85BD-B696-FF275C4982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3E217CEB-E602-69FB-6ADE-1EC85BDE34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2D94E2C-386B-CF0F-DC6B-17249AB731A7}"/>
                </a:ext>
              </a:extLst>
            </p:cNvPr>
            <p:cNvGrpSpPr/>
            <p:nvPr/>
          </p:nvGrpSpPr>
          <p:grpSpPr>
            <a:xfrm>
              <a:off x="5480865" y="4770807"/>
              <a:ext cx="1224302" cy="870572"/>
              <a:chOff x="5290688" y="4828206"/>
              <a:chExt cx="1224302" cy="870572"/>
            </a:xfrm>
          </p:grpSpPr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DE2884BA-C93C-4070-FD16-8696D7DE8EA9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8DEB7C3-6083-E4CD-31A5-7077BACCDA31}"/>
                  </a:ext>
                </a:extLst>
              </p:cNvPr>
              <p:cNvCxnSpPr>
                <a:cxnSpLocks/>
                <a:endCxn id="19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54C57DA7-30C1-F2F2-9B32-E6048F33EC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FA990C6-6036-6484-2731-409B1C16A49B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AC4C33C-A744-1535-D398-0CB649BFCEAD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172B547D-D50F-F209-6600-08867D78F1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C20E13F1-EF81-792E-3D58-020C199A49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7FC6FFF-5B37-68F1-698F-E7299D83EA27}"/>
                </a:ext>
              </a:extLst>
            </p:cNvPr>
            <p:cNvGrpSpPr/>
            <p:nvPr/>
          </p:nvGrpSpPr>
          <p:grpSpPr>
            <a:xfrm>
              <a:off x="5727634" y="5511036"/>
              <a:ext cx="1224302" cy="870572"/>
              <a:chOff x="5290688" y="4828206"/>
              <a:chExt cx="1224302" cy="870572"/>
            </a:xfrm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AA69040-6BFB-1D95-4142-DA96C9B0AEEA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37219798-7BA3-29DA-604A-F22667CF4953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flipH="1">
                <a:off x="5544864" y="4829434"/>
                <a:ext cx="918432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4B342F05-7B36-EF5A-47CD-9B24451DBE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753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943F0E97-9716-6EE8-CB3E-30E99E40C0E8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2E05E542-B522-0852-A3F9-37C8998D1F60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ECA945BC-CC20-9F54-BED7-4CF0A5ADBC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EF4001CF-B4C5-55B8-2B53-2EDDC046BF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56FB8B7-5BC5-B9AF-DDDA-D3FB276FE540}"/>
                </a:ext>
              </a:extLst>
            </p:cNvPr>
            <p:cNvSpPr/>
            <p:nvPr/>
          </p:nvSpPr>
          <p:spPr>
            <a:xfrm>
              <a:off x="6410569" y="5887370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DD76CAF-5E8C-EE8B-4A46-2577822F71B5}"/>
                </a:ext>
              </a:extLst>
            </p:cNvPr>
            <p:cNvGrpSpPr/>
            <p:nvPr/>
          </p:nvGrpSpPr>
          <p:grpSpPr>
            <a:xfrm>
              <a:off x="5285122" y="3419898"/>
              <a:ext cx="1380434" cy="870572"/>
              <a:chOff x="5290688" y="4828206"/>
              <a:chExt cx="1380434" cy="870572"/>
            </a:xfrm>
          </p:grpSpPr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F2DFAB13-41E6-C555-B213-1799C1018EE1}"/>
                  </a:ext>
                </a:extLst>
              </p:cNvPr>
              <p:cNvSpPr/>
              <p:nvPr/>
            </p:nvSpPr>
            <p:spPr>
              <a:xfrm flipH="1">
                <a:off x="5290688" y="4828206"/>
                <a:ext cx="254176" cy="519413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F8C3A5A0-9EBC-EFE3-6EE7-5E5DD17A5B67}"/>
                  </a:ext>
                </a:extLst>
              </p:cNvPr>
              <p:cNvCxnSpPr>
                <a:cxnSpLocks/>
                <a:endCxn id="76" idx="0"/>
              </p:cNvCxnSpPr>
              <p:nvPr/>
            </p:nvCxnSpPr>
            <p:spPr>
              <a:xfrm flipH="1">
                <a:off x="5544864" y="4829434"/>
                <a:ext cx="1058245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E01524F-C76D-ECA4-D118-C1E1CD9558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3179" y="5347022"/>
                <a:ext cx="25794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63E4EF0B-12A2-3132-5876-F5E04D1211E1}"/>
                  </a:ext>
                </a:extLst>
              </p:cNvPr>
              <p:cNvGrpSpPr/>
              <p:nvPr/>
            </p:nvGrpSpPr>
            <p:grpSpPr>
              <a:xfrm rot="12566609" flipH="1">
                <a:off x="5447778" y="4878268"/>
                <a:ext cx="1067212" cy="820510"/>
                <a:chOff x="1857152" y="2041372"/>
                <a:chExt cx="3088747" cy="2581553"/>
              </a:xfrm>
            </p:grpSpPr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85E7973B-F29D-1AEC-73C3-17C08946E762}"/>
                    </a:ext>
                  </a:extLst>
                </p:cNvPr>
                <p:cNvSpPr/>
                <p:nvPr/>
              </p:nvSpPr>
              <p:spPr>
                <a:xfrm>
                  <a:off x="3795756" y="2438509"/>
                  <a:ext cx="1150143" cy="1634218"/>
                </a:xfrm>
                <a:custGeom>
                  <a:avLst/>
                  <a:gdLst>
                    <a:gd name="connsiteX0" fmla="*/ 0 w 1150143"/>
                    <a:gd name="connsiteY0" fmla="*/ 3864 h 1634218"/>
                    <a:gd name="connsiteX1" fmla="*/ 542925 w 1150143"/>
                    <a:gd name="connsiteY1" fmla="*/ 80064 h 1634218"/>
                    <a:gd name="connsiteX2" fmla="*/ 1082675 w 1150143"/>
                    <a:gd name="connsiteY2" fmla="*/ 546789 h 1634218"/>
                    <a:gd name="connsiteX3" fmla="*/ 1082675 w 1150143"/>
                    <a:gd name="connsiteY3" fmla="*/ 1092889 h 1634218"/>
                    <a:gd name="connsiteX4" fmla="*/ 542925 w 1150143"/>
                    <a:gd name="connsiteY4" fmla="*/ 1556439 h 1634218"/>
                    <a:gd name="connsiteX5" fmla="*/ 0 w 1150143"/>
                    <a:gd name="connsiteY5" fmla="*/ 1629464 h 163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0143" h="1634218">
                      <a:moveTo>
                        <a:pt x="0" y="3864"/>
                      </a:moveTo>
                      <a:cubicBezTo>
                        <a:pt x="181239" y="-3280"/>
                        <a:pt x="362479" y="-10423"/>
                        <a:pt x="542925" y="80064"/>
                      </a:cubicBezTo>
                      <a:cubicBezTo>
                        <a:pt x="723371" y="170551"/>
                        <a:pt x="992717" y="377985"/>
                        <a:pt x="1082675" y="546789"/>
                      </a:cubicBezTo>
                      <a:cubicBezTo>
                        <a:pt x="1172633" y="715593"/>
                        <a:pt x="1172633" y="924614"/>
                        <a:pt x="1082675" y="1092889"/>
                      </a:cubicBezTo>
                      <a:cubicBezTo>
                        <a:pt x="992717" y="1261164"/>
                        <a:pt x="723371" y="1467010"/>
                        <a:pt x="542925" y="1556439"/>
                      </a:cubicBezTo>
                      <a:cubicBezTo>
                        <a:pt x="362479" y="1645868"/>
                        <a:pt x="181239" y="1637666"/>
                        <a:pt x="0" y="1629464"/>
                      </a:cubicBezTo>
                    </a:path>
                  </a:pathLst>
                </a:cu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4619DF4F-622F-C207-6043-E5E3985CD8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2393022" y="2041372"/>
                  <a:ext cx="1310489" cy="804157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1D94AA75-DC23-D7FF-EC22-47863021F6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566609" flipH="1">
                  <a:off x="1857152" y="3512641"/>
                  <a:ext cx="1809368" cy="1110284"/>
                </a:xfrm>
                <a:prstGeom prst="line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ADDCD897-FF25-00C9-4E1C-B512FA5F7D4A}"/>
                </a:ext>
              </a:extLst>
            </p:cNvPr>
            <p:cNvSpPr/>
            <p:nvPr/>
          </p:nvSpPr>
          <p:spPr>
            <a:xfrm>
              <a:off x="5970199" y="3823928"/>
              <a:ext cx="387220" cy="38722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503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E535A21-204D-D6D3-3F2B-8CC109E64A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48"/>
          <a:stretch/>
        </p:blipFill>
        <p:spPr>
          <a:xfrm>
            <a:off x="800276" y="3377370"/>
            <a:ext cx="2793380" cy="19422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4E485-CFEF-8F39-3F6E-D1D5B3448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369" y="861153"/>
            <a:ext cx="4159192" cy="5821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8 x 8 = 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8 x 9 =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7 x 8 =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7 x 7 =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9C75E8-D128-1B47-AFF9-0D52AECC4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602" y="121411"/>
            <a:ext cx="2034729" cy="15330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D6F676-784D-1103-9487-9594DB3690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924" b="2471"/>
          <a:stretch/>
        </p:blipFill>
        <p:spPr>
          <a:xfrm>
            <a:off x="1179602" y="1691252"/>
            <a:ext cx="2034729" cy="1679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F2A6CE-F3B9-BAC4-00E6-513E9773D5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188" b="10056"/>
          <a:stretch/>
        </p:blipFill>
        <p:spPr>
          <a:xfrm>
            <a:off x="800276" y="5295278"/>
            <a:ext cx="2793380" cy="156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84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6F089-B32B-506A-BCF8-46A4E8D7D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46E9C-97AF-6A72-A480-69DBCF6E6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369" y="861153"/>
            <a:ext cx="4159192" cy="5821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7 x 9 = 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9 x 8 =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8 x 7 =</a:t>
            </a:r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9 x 6 =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4E3F68-33B3-5654-5766-7895D8AB8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602" y="28321"/>
            <a:ext cx="2034729" cy="15880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511F57-5717-71B1-3141-2D67AEB61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94" y="1616352"/>
            <a:ext cx="2141937" cy="17287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0F7374-8341-4A10-E400-B4A9FEE06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394" y="3512902"/>
            <a:ext cx="2277404" cy="1579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D56E88-F26D-FBBE-AD7B-CCD295D50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692" y="5030902"/>
            <a:ext cx="2200106" cy="179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7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7FB2F-9065-F964-2D03-D688CDBF9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CAAC-ECD3-7B0D-7EDF-2888BF031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25" y="1581215"/>
            <a:ext cx="3401629" cy="1325563"/>
          </a:xfrm>
        </p:spPr>
        <p:txBody>
          <a:bodyPr>
            <a:normAutofit/>
          </a:bodyPr>
          <a:lstStyle/>
          <a:p>
            <a:r>
              <a:rPr lang="en-US" sz="6600"/>
              <a:t>7x8 = </a:t>
            </a:r>
            <a:r>
              <a:rPr lang="en-US" sz="6600">
                <a:solidFill>
                  <a:srgbClr val="00B050"/>
                </a:solidFill>
              </a:rPr>
              <a:t>5</a:t>
            </a:r>
            <a:r>
              <a:rPr lang="en-US" sz="6600"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1E98AA8-1236-626A-D1D6-CA9F5B006E14}"/>
              </a:ext>
            </a:extLst>
          </p:cNvPr>
          <p:cNvSpPr/>
          <p:nvPr/>
        </p:nvSpPr>
        <p:spPr>
          <a:xfrm>
            <a:off x="3400837" y="2790385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E98C90D8-F542-0AFE-EF49-F1E41702DCAE}"/>
              </a:ext>
            </a:extLst>
          </p:cNvPr>
          <p:cNvSpPr/>
          <p:nvPr/>
        </p:nvSpPr>
        <p:spPr>
          <a:xfrm>
            <a:off x="4086477" y="3567764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8EC7E9F7-34F3-4566-EC66-8439CC352228}"/>
              </a:ext>
            </a:extLst>
          </p:cNvPr>
          <p:cNvSpPr/>
          <p:nvPr/>
        </p:nvSpPr>
        <p:spPr>
          <a:xfrm>
            <a:off x="4670524" y="4227502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FC599AA6-EBE0-7165-2D74-7C96BE062FE0}"/>
              </a:ext>
            </a:extLst>
          </p:cNvPr>
          <p:cNvSpPr/>
          <p:nvPr/>
        </p:nvSpPr>
        <p:spPr>
          <a:xfrm>
            <a:off x="5283085" y="3555184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3A96442A-882D-5642-FAD7-810AA76D382C}"/>
              </a:ext>
            </a:extLst>
          </p:cNvPr>
          <p:cNvSpPr/>
          <p:nvPr/>
        </p:nvSpPr>
        <p:spPr>
          <a:xfrm>
            <a:off x="4662256" y="2888101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B24377F1-64FB-F97C-DD04-379790855E8E}"/>
              </a:ext>
            </a:extLst>
          </p:cNvPr>
          <p:cNvSpPr/>
          <p:nvPr/>
        </p:nvSpPr>
        <p:spPr>
          <a:xfrm>
            <a:off x="4030279" y="2158477"/>
            <a:ext cx="387220" cy="3872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7174218A-D045-F268-D60B-9E0AE2313963}"/>
              </a:ext>
            </a:extLst>
          </p:cNvPr>
          <p:cNvSpPr/>
          <p:nvPr/>
        </p:nvSpPr>
        <p:spPr>
          <a:xfrm>
            <a:off x="4378390" y="4888642"/>
            <a:ext cx="387220" cy="38722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58CEEF8F-F855-21A4-20BF-33E5CBCA36A2}"/>
              </a:ext>
            </a:extLst>
          </p:cNvPr>
          <p:cNvSpPr/>
          <p:nvPr/>
        </p:nvSpPr>
        <p:spPr>
          <a:xfrm>
            <a:off x="3446773" y="5542643"/>
            <a:ext cx="387220" cy="38722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0C4F61A5-19C2-29D2-765D-E8FEBF5EA06E}"/>
              </a:ext>
            </a:extLst>
          </p:cNvPr>
          <p:cNvSpPr/>
          <p:nvPr/>
        </p:nvSpPr>
        <p:spPr>
          <a:xfrm>
            <a:off x="5035171" y="4892690"/>
            <a:ext cx="387220" cy="38722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320D6214-00F7-8573-24DF-605A0B9CF4C3}"/>
              </a:ext>
            </a:extLst>
          </p:cNvPr>
          <p:cNvSpPr/>
          <p:nvPr/>
        </p:nvSpPr>
        <p:spPr>
          <a:xfrm>
            <a:off x="5951943" y="5551259"/>
            <a:ext cx="387220" cy="38722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B7265D0-BDD6-47C6-047E-C7EEBA2F850A}"/>
              </a:ext>
            </a:extLst>
          </p:cNvPr>
          <p:cNvSpPr txBox="1"/>
          <p:nvPr/>
        </p:nvSpPr>
        <p:spPr>
          <a:xfrm>
            <a:off x="2652381" y="4753574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7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876650B-B0D5-16E3-120E-00B2458A6620}"/>
              </a:ext>
            </a:extLst>
          </p:cNvPr>
          <p:cNvSpPr txBox="1"/>
          <p:nvPr/>
        </p:nvSpPr>
        <p:spPr>
          <a:xfrm>
            <a:off x="6807220" y="4753574"/>
            <a:ext cx="334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effectLst/>
                <a:latin typeface=".SF NS"/>
              </a:rPr>
              <a:t>8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3E4D67E-6632-E2AC-CE70-A6C00AC9B4FC}"/>
              </a:ext>
            </a:extLst>
          </p:cNvPr>
          <p:cNvSpPr/>
          <p:nvPr/>
        </p:nvSpPr>
        <p:spPr>
          <a:xfrm>
            <a:off x="6339163" y="6323335"/>
            <a:ext cx="387220" cy="38722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07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7B6C53-78BE-64F7-BFE2-BE44EF528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9613F0-249C-2A2C-725F-C0F86957B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8101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9194-4FB7-68E2-1F3D-FA8B7CE3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8F91D7-3538-95A3-5E38-500C75DA6D3F}"/>
              </a:ext>
            </a:extLst>
          </p:cNvPr>
          <p:cNvGrpSpPr/>
          <p:nvPr/>
        </p:nvGrpSpPr>
        <p:grpSpPr>
          <a:xfrm>
            <a:off x="6676696" y="2395167"/>
            <a:ext cx="1086678" cy="1630018"/>
            <a:chOff x="5015948" y="2365511"/>
            <a:chExt cx="1086678" cy="163001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DC2CD8-9C20-3A63-9C11-B357A25A2380}"/>
                </a:ext>
              </a:extLst>
            </p:cNvPr>
            <p:cNvSpPr/>
            <p:nvPr/>
          </p:nvSpPr>
          <p:spPr>
            <a:xfrm>
              <a:off x="5015948" y="2365513"/>
              <a:ext cx="543339" cy="5433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623C16-9DBB-DB72-25A3-A4512349D007}"/>
                </a:ext>
              </a:extLst>
            </p:cNvPr>
            <p:cNvSpPr/>
            <p:nvPr/>
          </p:nvSpPr>
          <p:spPr>
            <a:xfrm>
              <a:off x="5559287" y="2365512"/>
              <a:ext cx="543339" cy="5433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A59098-882A-EE42-FDAC-15B34D44EDBD}"/>
                </a:ext>
              </a:extLst>
            </p:cNvPr>
            <p:cNvSpPr/>
            <p:nvPr/>
          </p:nvSpPr>
          <p:spPr>
            <a:xfrm>
              <a:off x="5015948" y="2908851"/>
              <a:ext cx="543339" cy="5433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3601DB8-E8CB-15F6-FF02-5C7888E7D16C}"/>
                </a:ext>
              </a:extLst>
            </p:cNvPr>
            <p:cNvSpPr/>
            <p:nvPr/>
          </p:nvSpPr>
          <p:spPr>
            <a:xfrm>
              <a:off x="5559286" y="2908850"/>
              <a:ext cx="543339" cy="5433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D5603A-CE28-F524-ACC6-C00812E9C95D}"/>
                </a:ext>
              </a:extLst>
            </p:cNvPr>
            <p:cNvSpPr/>
            <p:nvPr/>
          </p:nvSpPr>
          <p:spPr>
            <a:xfrm>
              <a:off x="5015948" y="3452190"/>
              <a:ext cx="543339" cy="5433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210EE84-7643-0438-7918-1EE6DD7A9BE9}"/>
                </a:ext>
              </a:extLst>
            </p:cNvPr>
            <p:cNvSpPr/>
            <p:nvPr/>
          </p:nvSpPr>
          <p:spPr>
            <a:xfrm>
              <a:off x="5559286" y="3452189"/>
              <a:ext cx="543339" cy="54333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FDD48B-090E-BB2C-263B-F59E41F554CF}"/>
                </a:ext>
              </a:extLst>
            </p:cNvPr>
            <p:cNvSpPr/>
            <p:nvPr/>
          </p:nvSpPr>
          <p:spPr>
            <a:xfrm>
              <a:off x="5483183" y="2365511"/>
              <a:ext cx="72998" cy="7299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316D67-A19F-B8F5-ACCE-EF9B2F5B72D5}"/>
                </a:ext>
              </a:extLst>
            </p:cNvPr>
            <p:cNvSpPr/>
            <p:nvPr/>
          </p:nvSpPr>
          <p:spPr>
            <a:xfrm>
              <a:off x="5486943" y="3916919"/>
              <a:ext cx="72998" cy="7299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14881B6F-C87A-DA5E-AC4C-EAEE08606793}"/>
              </a:ext>
            </a:extLst>
          </p:cNvPr>
          <p:cNvGrpSpPr/>
          <p:nvPr/>
        </p:nvGrpSpPr>
        <p:grpSpPr>
          <a:xfrm>
            <a:off x="918141" y="2444330"/>
            <a:ext cx="4225251" cy="3558222"/>
            <a:chOff x="918141" y="2444330"/>
            <a:chExt cx="4225251" cy="355822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C37D951-56B9-D51B-54E5-526C5D7FD9D4}"/>
                </a:ext>
              </a:extLst>
            </p:cNvPr>
            <p:cNvGrpSpPr/>
            <p:nvPr/>
          </p:nvGrpSpPr>
          <p:grpSpPr>
            <a:xfrm>
              <a:off x="2467305" y="4166021"/>
              <a:ext cx="2676087" cy="519413"/>
              <a:chOff x="-2799287" y="2438509"/>
              <a:chExt cx="7745186" cy="1634218"/>
            </a:xfrm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A290CF57-37B5-6804-2107-3A11DEDB1F69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9A10A67-C596-5A26-14D2-EEEDEE4A60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2443452"/>
                <a:ext cx="659998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2F202BF-DAD0-04D6-F1B5-5013B6C8B1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799287" y="4067784"/>
                <a:ext cx="659998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6E243B6-3216-7362-D041-BCC227B9B413}"/>
                </a:ext>
              </a:extLst>
            </p:cNvPr>
            <p:cNvGrpSpPr/>
            <p:nvPr/>
          </p:nvGrpSpPr>
          <p:grpSpPr>
            <a:xfrm>
              <a:off x="2467305" y="4821760"/>
              <a:ext cx="2375482" cy="520293"/>
              <a:chOff x="-1929270" y="2438509"/>
              <a:chExt cx="6875169" cy="1636986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D1F82B8D-878D-48C4-4D97-5E5BADCE8825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74335E0-7C39-BC2A-AB99-AC4494457E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2443452"/>
                <a:ext cx="572996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06B32949-AA72-AEBE-1A74-80EE732FA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929270" y="4075495"/>
                <a:ext cx="572996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B78F69B-0E4F-3439-1DF9-BF6EE22142FC}"/>
                </a:ext>
              </a:extLst>
            </p:cNvPr>
            <p:cNvGrpSpPr/>
            <p:nvPr/>
          </p:nvGrpSpPr>
          <p:grpSpPr>
            <a:xfrm>
              <a:off x="2049947" y="5482259"/>
              <a:ext cx="1852710" cy="520293"/>
              <a:chOff x="-416252" y="2438509"/>
              <a:chExt cx="5362151" cy="1636986"/>
            </a:xfrm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4E6D8838-5710-9B70-5B89-B8D4EF7AA6E8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3F8A707-A760-4B6D-7897-51B459CEFF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2443452"/>
                <a:ext cx="3009023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187BB47-4FDD-267F-2D99-E8F4CE4949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16252" y="4075495"/>
                <a:ext cx="42169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370AE4A-374A-BC10-5AE2-082269F8B6EA}"/>
                </a:ext>
              </a:extLst>
            </p:cNvPr>
            <p:cNvGrpSpPr/>
            <p:nvPr/>
          </p:nvGrpSpPr>
          <p:grpSpPr>
            <a:xfrm>
              <a:off x="2467305" y="3506283"/>
              <a:ext cx="2094433" cy="520293"/>
              <a:chOff x="-1115852" y="2438509"/>
              <a:chExt cx="6061751" cy="1636986"/>
            </a:xfrm>
          </p:grpSpPr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0CF88D03-C5A6-D1C5-2FBD-DCB240A60D0F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7E725D6-F4BE-0D2D-16FF-D3F5D6D002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2443452"/>
                <a:ext cx="4916549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DA5FCF7-C787-EEFB-705A-30854A3D76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15852" y="4075495"/>
                <a:ext cx="4916551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990CC73-82C5-DEC1-99A0-CB2988E991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598" y="3006147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547EA9B-A387-107C-D253-851B35B9CD5F}"/>
                </a:ext>
              </a:extLst>
            </p:cNvPr>
            <p:cNvCxnSpPr>
              <a:cxnSpLocks/>
            </p:cNvCxnSpPr>
            <p:nvPr/>
          </p:nvCxnSpPr>
          <p:spPr>
            <a:xfrm>
              <a:off x="918141" y="5485992"/>
              <a:ext cx="1137217" cy="5119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4" name="Group 1023">
              <a:extLst>
                <a:ext uri="{FF2B5EF4-FFF2-40B4-BE49-F238E27FC236}">
                  <a16:creationId xmlns:a16="http://schemas.microsoft.com/office/drawing/2014/main" id="{34648C3C-78A5-6F80-D73D-8066BB2DDA01}"/>
                </a:ext>
              </a:extLst>
            </p:cNvPr>
            <p:cNvGrpSpPr/>
            <p:nvPr/>
          </p:nvGrpSpPr>
          <p:grpSpPr>
            <a:xfrm rot="20837242">
              <a:off x="2374582" y="2444330"/>
              <a:ext cx="1435352" cy="911891"/>
              <a:chOff x="791673" y="1206430"/>
              <a:chExt cx="4154226" cy="2869062"/>
            </a:xfrm>
          </p:grpSpPr>
          <p:sp>
            <p:nvSpPr>
              <p:cNvPr id="1025" name="Freeform 1024">
                <a:extLst>
                  <a:ext uri="{FF2B5EF4-FFF2-40B4-BE49-F238E27FC236}">
                    <a16:creationId xmlns:a16="http://schemas.microsoft.com/office/drawing/2014/main" id="{3DB73002-F832-058E-C2FA-C5B08D19CBA0}"/>
                  </a:ext>
                </a:extLst>
              </p:cNvPr>
              <p:cNvSpPr/>
              <p:nvPr/>
            </p:nvSpPr>
            <p:spPr>
              <a:xfrm>
                <a:off x="3795756" y="2438509"/>
                <a:ext cx="1150143" cy="1634218"/>
              </a:xfrm>
              <a:custGeom>
                <a:avLst/>
                <a:gdLst>
                  <a:gd name="connsiteX0" fmla="*/ 0 w 1150143"/>
                  <a:gd name="connsiteY0" fmla="*/ 3864 h 1634218"/>
                  <a:gd name="connsiteX1" fmla="*/ 542925 w 1150143"/>
                  <a:gd name="connsiteY1" fmla="*/ 80064 h 1634218"/>
                  <a:gd name="connsiteX2" fmla="*/ 1082675 w 1150143"/>
                  <a:gd name="connsiteY2" fmla="*/ 546789 h 1634218"/>
                  <a:gd name="connsiteX3" fmla="*/ 1082675 w 1150143"/>
                  <a:gd name="connsiteY3" fmla="*/ 1092889 h 1634218"/>
                  <a:gd name="connsiteX4" fmla="*/ 542925 w 1150143"/>
                  <a:gd name="connsiteY4" fmla="*/ 1556439 h 1634218"/>
                  <a:gd name="connsiteX5" fmla="*/ 0 w 1150143"/>
                  <a:gd name="connsiteY5" fmla="*/ 1629464 h 163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143" h="1634218">
                    <a:moveTo>
                      <a:pt x="0" y="3864"/>
                    </a:moveTo>
                    <a:cubicBezTo>
                      <a:pt x="181239" y="-3280"/>
                      <a:pt x="362479" y="-10423"/>
                      <a:pt x="542925" y="80064"/>
                    </a:cubicBezTo>
                    <a:cubicBezTo>
                      <a:pt x="723371" y="170551"/>
                      <a:pt x="992717" y="377985"/>
                      <a:pt x="1082675" y="546789"/>
                    </a:cubicBezTo>
                    <a:cubicBezTo>
                      <a:pt x="1172633" y="715593"/>
                      <a:pt x="1172633" y="924614"/>
                      <a:pt x="1082675" y="1092889"/>
                    </a:cubicBezTo>
                    <a:cubicBezTo>
                      <a:pt x="992717" y="1261164"/>
                      <a:pt x="723371" y="1467010"/>
                      <a:pt x="542925" y="1556439"/>
                    </a:cubicBezTo>
                    <a:cubicBezTo>
                      <a:pt x="362479" y="1645868"/>
                      <a:pt x="181239" y="1637666"/>
                      <a:pt x="0" y="1629464"/>
                    </a:cubicBezTo>
                  </a:path>
                </a:pathLst>
              </a:cu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7" name="Straight Connector 1026">
                <a:extLst>
                  <a:ext uri="{FF2B5EF4-FFF2-40B4-BE49-F238E27FC236}">
                    <a16:creationId xmlns:a16="http://schemas.microsoft.com/office/drawing/2014/main" id="{99680615-9C3D-6977-CBD4-E24DBF3E2385}"/>
                  </a:ext>
                </a:extLst>
              </p:cNvPr>
              <p:cNvCxnSpPr>
                <a:cxnSpLocks/>
              </p:cNvCxnSpPr>
              <p:nvPr/>
            </p:nvCxnSpPr>
            <p:spPr>
              <a:xfrm rot="2707368" flipV="1">
                <a:off x="950956" y="1300646"/>
                <a:ext cx="2474040" cy="2285612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" name="Straight Connector 1027">
                <a:extLst>
                  <a:ext uri="{FF2B5EF4-FFF2-40B4-BE49-F238E27FC236}">
                    <a16:creationId xmlns:a16="http://schemas.microsoft.com/office/drawing/2014/main" id="{793EE41C-7776-0528-79EF-7C969F27DE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674" y="4075495"/>
                <a:ext cx="3009026" cy="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50115193"/>
      </p:ext>
    </p:extLst>
  </p:cSld>
  <p:clrMapOvr>
    <a:masterClrMapping/>
  </p:clrMapOvr>
</p:sld>
</file>

<file path=ppt/theme/theme1.xml><?xml version="1.0" encoding="utf-8"?>
<a:theme xmlns:a="http://schemas.openxmlformats.org/drawingml/2006/main" name="4_3_ratio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4_3_ratio" id="{CE6561EE-856E-4446-ADA4-A40E3E8A01A2}" vid="{83314F8A-E0F3-9942-88E2-92144A0C17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4_3_ratio</Template>
  <TotalTime>2861</TotalTime>
  <Words>102</Words>
  <Application>Microsoft Macintosh PowerPoint</Application>
  <PresentationFormat>On-screen Show (4:3)</PresentationFormat>
  <Paragraphs>68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.SF NS</vt:lpstr>
      <vt:lpstr>Aptos</vt:lpstr>
      <vt:lpstr>Aptos Display</vt:lpstr>
      <vt:lpstr>Arial</vt:lpstr>
      <vt:lpstr>4_3_ratio</vt:lpstr>
      <vt:lpstr>PowerPoint Presentation</vt:lpstr>
      <vt:lpstr>7x7 = 49</vt:lpstr>
      <vt:lpstr>9x6 = 54</vt:lpstr>
      <vt:lpstr>7x6 = 42</vt:lpstr>
      <vt:lpstr>7x8 = 56</vt:lpstr>
      <vt:lpstr>8x7 = 56</vt:lpstr>
      <vt:lpstr>8x8 = 64</vt:lpstr>
      <vt:lpstr>8x9 = 72</vt:lpstr>
      <vt:lpstr>9x8 = 72</vt:lpstr>
      <vt:lpstr>7x9 = 63</vt:lpstr>
      <vt:lpstr>8x9 = 72</vt:lpstr>
      <vt:lpstr>PowerPoint Presentation</vt:lpstr>
      <vt:lpstr>PowerPoint Presentation</vt:lpstr>
      <vt:lpstr>7x8 = 56</vt:lpstr>
      <vt:lpstr>Backup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Bo-Ren Wang</dc:creator>
  <cp:lastModifiedBy>Bo-Ren Wang</cp:lastModifiedBy>
  <cp:revision>40</cp:revision>
  <cp:lastPrinted>2026-07-20T11:32:57Z</cp:lastPrinted>
  <dcterms:created xsi:type="dcterms:W3CDTF">2026-07-18T11:52:35Z</dcterms:created>
  <dcterms:modified xsi:type="dcterms:W3CDTF">2026-07-20T11:33:50Z</dcterms:modified>
</cp:coreProperties>
</file>